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00" r:id="rId2"/>
    <p:sldId id="530" r:id="rId3"/>
    <p:sldId id="502" r:id="rId4"/>
    <p:sldId id="507" r:id="rId5"/>
    <p:sldId id="508" r:id="rId6"/>
    <p:sldId id="501" r:id="rId7"/>
    <p:sldId id="509" r:id="rId8"/>
    <p:sldId id="510" r:id="rId9"/>
    <p:sldId id="517" r:id="rId10"/>
    <p:sldId id="514" r:id="rId11"/>
    <p:sldId id="518" r:id="rId12"/>
    <p:sldId id="519" r:id="rId13"/>
    <p:sldId id="520" r:id="rId14"/>
    <p:sldId id="521" r:id="rId15"/>
    <p:sldId id="522" r:id="rId16"/>
    <p:sldId id="527" r:id="rId17"/>
    <p:sldId id="528" r:id="rId18"/>
    <p:sldId id="524" r:id="rId19"/>
    <p:sldId id="523" r:id="rId20"/>
    <p:sldId id="497" r:id="rId21"/>
    <p:sldId id="499" r:id="rId22"/>
    <p:sldId id="498" r:id="rId23"/>
    <p:sldId id="529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Hutcheson" initials="BH" lastIdx="0" clrIdx="0">
    <p:extLst>
      <p:ext uri="{19B8F6BF-5375-455C-9EA6-DF929625EA0E}">
        <p15:presenceInfo xmlns:p15="http://schemas.microsoft.com/office/powerpoint/2012/main" userId="986141bbd9e889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33CCFF"/>
    <a:srgbClr val="FF00F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D7815-FA83-4916-84FF-DD14FFD6E60C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3381-F204-404E-964C-0171BF88171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8763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57C9-333C-49D3-8DD9-61807621042C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FD68-3065-4E97-BA4F-4339E11F7F4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38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Start with all 6 Bricks on the red line – in any order</a:t>
            </a:r>
          </a:p>
          <a:p>
            <a:r>
              <a:rPr lang="en-ZA" dirty="0"/>
              <a:t>Always move bricks in a straight line – from line to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461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11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6274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219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5929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5017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613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861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69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/>
              <a:t>Sorting</a:t>
            </a:r>
          </a:p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 all the bricks in one go - from 20cm above the Red line</a:t>
            </a:r>
            <a:r>
              <a:rPr lang="en-ZA" dirty="0"/>
              <a:t> </a:t>
            </a:r>
            <a:br>
              <a:rPr lang="en-ZA" dirty="0"/>
            </a:br>
            <a:r>
              <a:rPr lang="en-Z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to ask :</a:t>
            </a:r>
            <a:r>
              <a:rPr lang="en-ZA" dirty="0"/>
              <a:t> </a:t>
            </a:r>
            <a:endParaRPr lang="en-Z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landed on a line ?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landed between lines ?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landed on their side ?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land upside down - on their studs ?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landed to the (left or right of) (above or below) the red line ?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landed off the mat ? 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many bricks touched line No. 1 / 2 / 3 / 5 - grey rectangles ?</a:t>
            </a:r>
            <a:r>
              <a:rPr lang="en-ZA" dirty="0"/>
              <a:t> </a:t>
            </a:r>
            <a:b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( If line 1 = 1, line 2 = 2, etc ) what is the value of the bricks touching lines </a:t>
            </a:r>
            <a:r>
              <a:rPr lang="en-Z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ZA"/>
              <a:t> </a:t>
            </a:r>
            <a:br>
              <a:rPr lang="en-Z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studs are facing up / down / to the side ?</a:t>
            </a:r>
            <a:r>
              <a:rPr lang="en-Z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656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Symmetry - Start with bricks off the mat.</a:t>
            </a:r>
          </a:p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work in pairs / with a partner / with the teacher / with a parent</a:t>
            </a:r>
            <a:r>
              <a:rPr lang="en-ZA" dirty="0"/>
              <a:t> </a:t>
            </a:r>
            <a:br>
              <a:rPr lang="en-ZA" dirty="0"/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 1  : lays down a starting brick in any orientation touching the red line </a:t>
            </a:r>
            <a:r>
              <a:rPr lang="en-ZA" dirty="0"/>
              <a:t> </a:t>
            </a:r>
            <a:br>
              <a:rPr lang="en-ZA" dirty="0"/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 2 :  lays down the same colour brick to mirror the first brick</a:t>
            </a:r>
            <a:r>
              <a:rPr lang="en-ZA" dirty="0"/>
              <a:t> </a:t>
            </a:r>
            <a:br>
              <a:rPr lang="en-ZA" dirty="0"/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 1  : adds bricks one at a time to create a pattern</a:t>
            </a:r>
            <a:r>
              <a:rPr lang="en-ZA" dirty="0"/>
              <a:t> </a:t>
            </a:r>
            <a:br>
              <a:rPr lang="en-ZA" dirty="0"/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 2 :  lays down the same colour bricks to complete the mirror image / pattern</a:t>
            </a:r>
            <a:r>
              <a:rPr lang="en-ZA" dirty="0"/>
              <a:t> </a:t>
            </a:r>
            <a:br>
              <a:rPr lang="en-ZA" dirty="0"/>
            </a:b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completing - Player 2 has a turn to start and build a pattern</a:t>
            </a:r>
          </a:p>
          <a:p>
            <a:r>
              <a:rPr lang="en-ZA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advance to not starting on the red line</a:t>
            </a:r>
            <a:r>
              <a:rPr lang="en-ZA" dirty="0"/>
              <a:t> </a:t>
            </a:r>
          </a:p>
          <a:p>
            <a:r>
              <a:rPr lang="en-ZA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advance to 2, then 3, 4, 5 and eventually 6 bricks at a time</a:t>
            </a:r>
            <a:r>
              <a:rPr lang="en-Z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901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Start with all 6 Bricks on the red line – in any order</a:t>
            </a:r>
          </a:p>
          <a:p>
            <a:r>
              <a:rPr lang="en-ZA" dirty="0"/>
              <a:t>Always move bricks in a straight line – from line to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250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023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884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685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Start with all 6 Bricks on the red line – in any order</a:t>
            </a:r>
          </a:p>
          <a:p>
            <a:r>
              <a:rPr lang="en-ZA" dirty="0"/>
              <a:t>Always move bricks in a straight line – from line to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543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option if you only have a few mats - or if you want people to work in pairs.</a:t>
            </a:r>
          </a:p>
          <a:p>
            <a:r>
              <a:rPr lang="en-ZA" sz="12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Same Sides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To be used with :</a:t>
            </a:r>
            <a:r>
              <a:rPr lang="en-ZA" dirty="0"/>
              <a:t> </a:t>
            </a:r>
            <a:r>
              <a:rPr lang="en-Z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horizontal &amp; vertical movement Templates</a:t>
            </a:r>
            <a:r>
              <a:rPr lang="en-Z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690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option if you only have a few mats - or if you want people to work in pairs.</a:t>
            </a:r>
            <a:r>
              <a:rPr lang="en-ZA" dirty="0"/>
              <a:t> </a:t>
            </a:r>
            <a:endParaRPr lang="en-ZA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Opposite Sides 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Z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used with</a:t>
            </a:r>
            <a:r>
              <a:rPr lang="en-ZA" dirty="0"/>
              <a:t> </a:t>
            </a:r>
            <a:r>
              <a:rPr lang="en-Z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Template for working with a Partner </a:t>
            </a:r>
          </a:p>
          <a:p>
            <a:r>
              <a:rPr lang="en-Z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</a:t>
            </a:r>
            <a:r>
              <a:rPr lang="en-ZA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every second line is highlighted : green = horizontal mat / orange = vertical mat )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264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Player must imagine they are standing on the red line</a:t>
            </a:r>
          </a:p>
          <a:p>
            <a:r>
              <a:rPr lang="en-ZA" dirty="0"/>
              <a:t>Up = move brick up – one line</a:t>
            </a:r>
          </a:p>
          <a:p>
            <a:r>
              <a:rPr lang="en-ZA" dirty="0"/>
              <a:t>Down = move brick down – one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FD68-3065-4E97-BA4F-4339E11F7F4F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344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67964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2756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86416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03562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50772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9105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41087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1945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75826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33462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7488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D513-DA0D-4807-9049-7B6FAA77EC7F}" type="datetimeFigureOut">
              <a:rPr lang="en-ZA" smtClean="0"/>
              <a:pPr/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6F7C-23E7-4AB9-8EB9-0E9BFA0189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58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.jpe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.jpe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>
            <a:extLst>
              <a:ext uri="{FF2B5EF4-FFF2-40B4-BE49-F238E27FC236}">
                <a16:creationId xmlns:a16="http://schemas.microsoft.com/office/drawing/2014/main" id="{0EC1C0EB-D707-4013-9E65-A99B7E341C80}"/>
              </a:ext>
            </a:extLst>
          </p:cNvPr>
          <p:cNvSpPr txBox="1">
            <a:spLocks/>
          </p:cNvSpPr>
          <p:nvPr/>
        </p:nvSpPr>
        <p:spPr>
          <a:xfrm>
            <a:off x="1474266" y="2903319"/>
            <a:ext cx="6339987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ABC8F1-7C28-488D-8FEB-ABE39C6F5B9E}"/>
              </a:ext>
            </a:extLst>
          </p:cNvPr>
          <p:cNvGrpSpPr>
            <a:grpSpLocks noChangeAspect="1"/>
          </p:cNvGrpSpPr>
          <p:nvPr/>
        </p:nvGrpSpPr>
        <p:grpSpPr>
          <a:xfrm>
            <a:off x="7720455" y="328280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101" name="Rounded Rectangle 13">
              <a:extLst>
                <a:ext uri="{FF2B5EF4-FFF2-40B4-BE49-F238E27FC236}">
                  <a16:creationId xmlns:a16="http://schemas.microsoft.com/office/drawing/2014/main" id="{78EEB6EF-D0FF-4537-8E45-D00E7251A520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dirty="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02" name="Rounded Rectangle 14">
              <a:extLst>
                <a:ext uri="{FF2B5EF4-FFF2-40B4-BE49-F238E27FC236}">
                  <a16:creationId xmlns:a16="http://schemas.microsoft.com/office/drawing/2014/main" id="{3C0D95CE-D345-4BB2-9987-64254D6D0B94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ounded Rectangle 15">
              <a:extLst>
                <a:ext uri="{FF2B5EF4-FFF2-40B4-BE49-F238E27FC236}">
                  <a16:creationId xmlns:a16="http://schemas.microsoft.com/office/drawing/2014/main" id="{2D02E145-233E-43A1-A2AD-8A798A8170A4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ounded Rectangle 16">
              <a:extLst>
                <a:ext uri="{FF2B5EF4-FFF2-40B4-BE49-F238E27FC236}">
                  <a16:creationId xmlns:a16="http://schemas.microsoft.com/office/drawing/2014/main" id="{A4FD9E63-8BA3-4DE5-9256-2ABA9AD01856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ounded Rectangle 17">
              <a:extLst>
                <a:ext uri="{FF2B5EF4-FFF2-40B4-BE49-F238E27FC236}">
                  <a16:creationId xmlns:a16="http://schemas.microsoft.com/office/drawing/2014/main" id="{7AE05806-8A07-4867-A12C-198BE6FBEC32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E355DB-0619-45BF-94F0-3F5629111D44}"/>
              </a:ext>
            </a:extLst>
          </p:cNvPr>
          <p:cNvGrpSpPr>
            <a:grpSpLocks noChangeAspect="1"/>
          </p:cNvGrpSpPr>
          <p:nvPr/>
        </p:nvGrpSpPr>
        <p:grpSpPr>
          <a:xfrm>
            <a:off x="506030" y="1946599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107" name="Rounded Rectangle 28">
              <a:extLst>
                <a:ext uri="{FF2B5EF4-FFF2-40B4-BE49-F238E27FC236}">
                  <a16:creationId xmlns:a16="http://schemas.microsoft.com/office/drawing/2014/main" id="{6E612DE5-D362-4975-8825-EA9C16599FCF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08" name="Rounded Rectangle 29">
              <a:extLst>
                <a:ext uri="{FF2B5EF4-FFF2-40B4-BE49-F238E27FC236}">
                  <a16:creationId xmlns:a16="http://schemas.microsoft.com/office/drawing/2014/main" id="{6123BA30-5978-4E47-8E9F-480B320BAEAF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Rounded Rectangle 30">
              <a:extLst>
                <a:ext uri="{FF2B5EF4-FFF2-40B4-BE49-F238E27FC236}">
                  <a16:creationId xmlns:a16="http://schemas.microsoft.com/office/drawing/2014/main" id="{A02ABB41-76BA-42C5-8226-4A44AA11125D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ounded Rectangle 31">
              <a:extLst>
                <a:ext uri="{FF2B5EF4-FFF2-40B4-BE49-F238E27FC236}">
                  <a16:creationId xmlns:a16="http://schemas.microsoft.com/office/drawing/2014/main" id="{369FA830-CE2D-4165-BEE8-098C80775D7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ounded Rectangle 32">
              <a:extLst>
                <a:ext uri="{FF2B5EF4-FFF2-40B4-BE49-F238E27FC236}">
                  <a16:creationId xmlns:a16="http://schemas.microsoft.com/office/drawing/2014/main" id="{B2D5B98D-C644-4659-9438-78C07FFEA44A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A70B5A6-B02A-4DA2-9EAB-0BA9D6AB229C}"/>
              </a:ext>
            </a:extLst>
          </p:cNvPr>
          <p:cNvGrpSpPr>
            <a:grpSpLocks noChangeAspect="1"/>
          </p:cNvGrpSpPr>
          <p:nvPr/>
        </p:nvGrpSpPr>
        <p:grpSpPr>
          <a:xfrm>
            <a:off x="2535487" y="3943829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113" name="Rounded Rectangle 8">
              <a:extLst>
                <a:ext uri="{FF2B5EF4-FFF2-40B4-BE49-F238E27FC236}">
                  <a16:creationId xmlns:a16="http://schemas.microsoft.com/office/drawing/2014/main" id="{39B259A4-D9AC-4632-A882-530D0A11500B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4" name="Rounded Rectangle 9">
              <a:extLst>
                <a:ext uri="{FF2B5EF4-FFF2-40B4-BE49-F238E27FC236}">
                  <a16:creationId xmlns:a16="http://schemas.microsoft.com/office/drawing/2014/main" id="{D5525DEA-CAD4-4A6A-A9F6-69A9AC6BC000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ounded Rectangle 10">
              <a:extLst>
                <a:ext uri="{FF2B5EF4-FFF2-40B4-BE49-F238E27FC236}">
                  <a16:creationId xmlns:a16="http://schemas.microsoft.com/office/drawing/2014/main" id="{72203D7C-28CE-407E-81F3-AF2634031BCF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ounded Rectangle 11">
              <a:extLst>
                <a:ext uri="{FF2B5EF4-FFF2-40B4-BE49-F238E27FC236}">
                  <a16:creationId xmlns:a16="http://schemas.microsoft.com/office/drawing/2014/main" id="{FF60780D-F009-464F-A3B4-E49C71422303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ounded Rectangle 12">
              <a:extLst>
                <a:ext uri="{FF2B5EF4-FFF2-40B4-BE49-F238E27FC236}">
                  <a16:creationId xmlns:a16="http://schemas.microsoft.com/office/drawing/2014/main" id="{DDA09749-DAAF-4A60-9623-7641894F20DB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8C9B9FC-0776-4C85-88F4-91598C7E8A9B}"/>
              </a:ext>
            </a:extLst>
          </p:cNvPr>
          <p:cNvGrpSpPr>
            <a:grpSpLocks noChangeAspect="1"/>
          </p:cNvGrpSpPr>
          <p:nvPr/>
        </p:nvGrpSpPr>
        <p:grpSpPr>
          <a:xfrm>
            <a:off x="4370635" y="1946599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119" name="Rounded Rectangle 23">
              <a:extLst>
                <a:ext uri="{FF2B5EF4-FFF2-40B4-BE49-F238E27FC236}">
                  <a16:creationId xmlns:a16="http://schemas.microsoft.com/office/drawing/2014/main" id="{08D6C094-EA5F-4F51-BDC7-60214C21480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120" name="Rounded Rectangle 24">
              <a:extLst>
                <a:ext uri="{FF2B5EF4-FFF2-40B4-BE49-F238E27FC236}">
                  <a16:creationId xmlns:a16="http://schemas.microsoft.com/office/drawing/2014/main" id="{2CD210C4-755D-4C49-BC40-E499FCC8A570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Rounded Rectangle 25">
              <a:extLst>
                <a:ext uri="{FF2B5EF4-FFF2-40B4-BE49-F238E27FC236}">
                  <a16:creationId xmlns:a16="http://schemas.microsoft.com/office/drawing/2014/main" id="{5F562703-E366-423D-A5EF-6A0284D61F01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ed Rectangle 26">
              <a:extLst>
                <a:ext uri="{FF2B5EF4-FFF2-40B4-BE49-F238E27FC236}">
                  <a16:creationId xmlns:a16="http://schemas.microsoft.com/office/drawing/2014/main" id="{998BE2F9-AF29-4B45-A4D1-4061459C521E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Rounded Rectangle 27">
              <a:extLst>
                <a:ext uri="{FF2B5EF4-FFF2-40B4-BE49-F238E27FC236}">
                  <a16:creationId xmlns:a16="http://schemas.microsoft.com/office/drawing/2014/main" id="{BE73A3FB-1B5D-413C-A0D0-59C2D19FC6DB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EF3E572-C61C-47BE-8373-77E38D053D72}"/>
              </a:ext>
            </a:extLst>
          </p:cNvPr>
          <p:cNvGrpSpPr>
            <a:grpSpLocks noChangeAspect="1"/>
          </p:cNvGrpSpPr>
          <p:nvPr/>
        </p:nvGrpSpPr>
        <p:grpSpPr>
          <a:xfrm>
            <a:off x="6417003" y="5055338"/>
            <a:ext cx="849099" cy="324245"/>
            <a:chOff x="3318632" y="2530722"/>
            <a:chExt cx="2495551" cy="1095375"/>
          </a:xfrm>
          <a:solidFill>
            <a:srgbClr val="669900"/>
          </a:solidFill>
        </p:grpSpPr>
        <p:sp>
          <p:nvSpPr>
            <p:cNvPr id="125" name="Rounded Rectangle 18">
              <a:extLst>
                <a:ext uri="{FF2B5EF4-FFF2-40B4-BE49-F238E27FC236}">
                  <a16:creationId xmlns:a16="http://schemas.microsoft.com/office/drawing/2014/main" id="{5D281450-018B-4B6D-BEDC-65D7947F3718}"/>
                </a:ext>
              </a:extLst>
            </p:cNvPr>
            <p:cNvSpPr/>
            <p:nvPr/>
          </p:nvSpPr>
          <p:spPr>
            <a:xfrm>
              <a:off x="3318632" y="2744220"/>
              <a:ext cx="2495551" cy="881877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6" name="Rounded Rectangle 19">
              <a:extLst>
                <a:ext uri="{FF2B5EF4-FFF2-40B4-BE49-F238E27FC236}">
                  <a16:creationId xmlns:a16="http://schemas.microsoft.com/office/drawing/2014/main" id="{E114FBEA-EE5F-4885-8A29-332FD2481F99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Rounded Rectangle 20">
              <a:extLst>
                <a:ext uri="{FF2B5EF4-FFF2-40B4-BE49-F238E27FC236}">
                  <a16:creationId xmlns:a16="http://schemas.microsoft.com/office/drawing/2014/main" id="{761B5D39-ED01-432E-87A5-4B77FC77BC25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Rounded Rectangle 21">
              <a:extLst>
                <a:ext uri="{FF2B5EF4-FFF2-40B4-BE49-F238E27FC236}">
                  <a16:creationId xmlns:a16="http://schemas.microsoft.com/office/drawing/2014/main" id="{9F6F35EE-F322-40FB-9A6E-86D1EA157AB0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Rounded Rectangle 22">
              <a:extLst>
                <a:ext uri="{FF2B5EF4-FFF2-40B4-BE49-F238E27FC236}">
                  <a16:creationId xmlns:a16="http://schemas.microsoft.com/office/drawing/2014/main" id="{EE715C68-FA6B-46CF-9EB4-BB7210724FE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51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-1.11111E-6 L -0.00538 -0.436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2.59259E-6 L 0.00781 0.5703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8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2.22222E-6 L -0.00225 0.3944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9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1.85185E-6 L 0.00052 -0.2388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2.59259E-6 L 0.00416 0.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00000000-0008-0000-1300-00008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6"/>
          <a:stretch/>
        </p:blipFill>
        <p:spPr>
          <a:xfrm rot="5400000">
            <a:off x="4832613" y="1648747"/>
            <a:ext cx="4629150" cy="313531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C5C6CF2-BF2B-4DB1-A369-2C6D0DCB861D}"/>
              </a:ext>
            </a:extLst>
          </p:cNvPr>
          <p:cNvGrpSpPr/>
          <p:nvPr/>
        </p:nvGrpSpPr>
        <p:grpSpPr>
          <a:xfrm rot="16200000">
            <a:off x="5172737" y="3040063"/>
            <a:ext cx="3932237" cy="263525"/>
            <a:chOff x="0" y="0"/>
            <a:chExt cx="3932679" cy="2638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0000000-0008-0000-1300-000088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748" y="1001"/>
              <a:ext cx="598929" cy="262890"/>
              <a:chOff x="666748" y="1001"/>
              <a:chExt cx="2495550" cy="1095375"/>
            </a:xfrm>
            <a:solidFill>
              <a:srgbClr val="0000FF"/>
            </a:solidFill>
          </p:grpSpPr>
          <p:sp>
            <p:nvSpPr>
              <p:cNvPr id="87" name="Rounded Rectangle 28">
                <a:extLst>
                  <a:ext uri="{FF2B5EF4-FFF2-40B4-BE49-F238E27FC236}">
                    <a16:creationId xmlns:a16="http://schemas.microsoft.com/office/drawing/2014/main" id="{00000000-0008-0000-1300-0000A7000000}"/>
                  </a:ext>
                </a:extLst>
              </p:cNvPr>
              <p:cNvSpPr/>
              <p:nvPr/>
            </p:nvSpPr>
            <p:spPr>
              <a:xfrm>
                <a:off x="666748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88" name="Rounded Rectangle 29">
                <a:extLst>
                  <a:ext uri="{FF2B5EF4-FFF2-40B4-BE49-F238E27FC236}">
                    <a16:creationId xmlns:a16="http://schemas.microsoft.com/office/drawing/2014/main" id="{00000000-0008-0000-1300-0000A8000000}"/>
                  </a:ext>
                </a:extLst>
              </p:cNvPr>
              <p:cNvSpPr/>
              <p:nvPr/>
            </p:nvSpPr>
            <p:spPr>
              <a:xfrm>
                <a:off x="771427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Rounded Rectangle 30">
                <a:extLst>
                  <a:ext uri="{FF2B5EF4-FFF2-40B4-BE49-F238E27FC236}">
                    <a16:creationId xmlns:a16="http://schemas.microsoft.com/office/drawing/2014/main" id="{00000000-0008-0000-1300-0000A9000000}"/>
                  </a:ext>
                </a:extLst>
              </p:cNvPr>
              <p:cNvSpPr/>
              <p:nvPr/>
            </p:nvSpPr>
            <p:spPr>
              <a:xfrm>
                <a:off x="13995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Rounded Rectangle 31">
                <a:extLst>
                  <a:ext uri="{FF2B5EF4-FFF2-40B4-BE49-F238E27FC236}">
                    <a16:creationId xmlns:a16="http://schemas.microsoft.com/office/drawing/2014/main" id="{00000000-0008-0000-1300-0000AA000000}"/>
                  </a:ext>
                </a:extLst>
              </p:cNvPr>
              <p:cNvSpPr/>
              <p:nvPr/>
            </p:nvSpPr>
            <p:spPr>
              <a:xfrm>
                <a:off x="2027576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Rounded Rectangle 32">
                <a:extLst>
                  <a:ext uri="{FF2B5EF4-FFF2-40B4-BE49-F238E27FC236}">
                    <a16:creationId xmlns:a16="http://schemas.microsoft.com/office/drawing/2014/main" id="{00000000-0008-0000-1300-0000AB000000}"/>
                  </a:ext>
                </a:extLst>
              </p:cNvPr>
              <p:cNvSpPr/>
              <p:nvPr/>
            </p:nvSpPr>
            <p:spPr>
              <a:xfrm>
                <a:off x="2672400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000000-0008-0000-1300-000089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497" y="1005"/>
              <a:ext cx="598929" cy="262890"/>
              <a:chOff x="1333497" y="1005"/>
              <a:chExt cx="2495550" cy="1095375"/>
            </a:xfrm>
            <a:solidFill>
              <a:srgbClr val="669900"/>
            </a:solidFill>
          </p:grpSpPr>
          <p:sp>
            <p:nvSpPr>
              <p:cNvPr id="82" name="Rounded Rectangle 18">
                <a:extLst>
                  <a:ext uri="{FF2B5EF4-FFF2-40B4-BE49-F238E27FC236}">
                    <a16:creationId xmlns:a16="http://schemas.microsoft.com/office/drawing/2014/main" id="{00000000-0008-0000-1300-0000A2000000}"/>
                  </a:ext>
                </a:extLst>
              </p:cNvPr>
              <p:cNvSpPr/>
              <p:nvPr/>
            </p:nvSpPr>
            <p:spPr>
              <a:xfrm>
                <a:off x="1333497" y="214501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83" name="Rounded Rectangle 19">
                <a:extLst>
                  <a:ext uri="{FF2B5EF4-FFF2-40B4-BE49-F238E27FC236}">
                    <a16:creationId xmlns:a16="http://schemas.microsoft.com/office/drawing/2014/main" id="{00000000-0008-0000-1300-0000A3000000}"/>
                  </a:ext>
                </a:extLst>
              </p:cNvPr>
              <p:cNvSpPr/>
              <p:nvPr/>
            </p:nvSpPr>
            <p:spPr>
              <a:xfrm>
                <a:off x="1438176" y="7105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20">
                <a:extLst>
                  <a:ext uri="{FF2B5EF4-FFF2-40B4-BE49-F238E27FC236}">
                    <a16:creationId xmlns:a16="http://schemas.microsoft.com/office/drawing/2014/main" id="{00000000-0008-0000-1300-0000A4000000}"/>
                  </a:ext>
                </a:extLst>
              </p:cNvPr>
              <p:cNvSpPr/>
              <p:nvPr/>
            </p:nvSpPr>
            <p:spPr>
              <a:xfrm>
                <a:off x="2066251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21">
                <a:extLst>
                  <a:ext uri="{FF2B5EF4-FFF2-40B4-BE49-F238E27FC236}">
                    <a16:creationId xmlns:a16="http://schemas.microsoft.com/office/drawing/2014/main" id="{00000000-0008-0000-1300-0000A5000000}"/>
                  </a:ext>
                </a:extLst>
              </p:cNvPr>
              <p:cNvSpPr/>
              <p:nvPr/>
            </p:nvSpPr>
            <p:spPr>
              <a:xfrm>
                <a:off x="2694325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22">
                <a:extLst>
                  <a:ext uri="{FF2B5EF4-FFF2-40B4-BE49-F238E27FC236}">
                    <a16:creationId xmlns:a16="http://schemas.microsoft.com/office/drawing/2014/main" id="{00000000-0008-0000-1300-0000A6000000}"/>
                  </a:ext>
                </a:extLst>
              </p:cNvPr>
              <p:cNvSpPr/>
              <p:nvPr/>
            </p:nvSpPr>
            <p:spPr>
              <a:xfrm>
                <a:off x="3339149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0000000-0008-0000-1300-00008A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3750" y="1001"/>
              <a:ext cx="598929" cy="262890"/>
              <a:chOff x="3333750" y="1001"/>
              <a:chExt cx="2495550" cy="1095375"/>
            </a:xfrm>
            <a:solidFill>
              <a:srgbClr val="FF9900"/>
            </a:solidFill>
          </p:grpSpPr>
          <p:sp>
            <p:nvSpPr>
              <p:cNvPr id="77" name="Rounded Rectangle 33">
                <a:extLst>
                  <a:ext uri="{FF2B5EF4-FFF2-40B4-BE49-F238E27FC236}">
                    <a16:creationId xmlns:a16="http://schemas.microsoft.com/office/drawing/2014/main" id="{00000000-0008-0000-1300-00009D000000}"/>
                  </a:ext>
                </a:extLst>
              </p:cNvPr>
              <p:cNvSpPr/>
              <p:nvPr/>
            </p:nvSpPr>
            <p:spPr>
              <a:xfrm>
                <a:off x="3333750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ZA" sz="1600" b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ZA" sz="1600">
                  <a:solidFill>
                    <a:sysClr val="windowText" lastClr="000000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78" name="Rounded Rectangle 34">
                <a:extLst>
                  <a:ext uri="{FF2B5EF4-FFF2-40B4-BE49-F238E27FC236}">
                    <a16:creationId xmlns:a16="http://schemas.microsoft.com/office/drawing/2014/main" id="{00000000-0008-0000-1300-00009E000000}"/>
                  </a:ext>
                </a:extLst>
              </p:cNvPr>
              <p:cNvSpPr/>
              <p:nvPr/>
            </p:nvSpPr>
            <p:spPr>
              <a:xfrm>
                <a:off x="3438429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35">
                <a:extLst>
                  <a:ext uri="{FF2B5EF4-FFF2-40B4-BE49-F238E27FC236}">
                    <a16:creationId xmlns:a16="http://schemas.microsoft.com/office/drawing/2014/main" id="{00000000-0008-0000-1300-00009F000000}"/>
                  </a:ext>
                </a:extLst>
              </p:cNvPr>
              <p:cNvSpPr/>
              <p:nvPr/>
            </p:nvSpPr>
            <p:spPr>
              <a:xfrm>
                <a:off x="4066504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36">
                <a:extLst>
                  <a:ext uri="{FF2B5EF4-FFF2-40B4-BE49-F238E27FC236}">
                    <a16:creationId xmlns:a16="http://schemas.microsoft.com/office/drawing/2014/main" id="{00000000-0008-0000-1300-0000A0000000}"/>
                  </a:ext>
                </a:extLst>
              </p:cNvPr>
              <p:cNvSpPr/>
              <p:nvPr/>
            </p:nvSpPr>
            <p:spPr>
              <a:xfrm>
                <a:off x="4694578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37">
                <a:extLst>
                  <a:ext uri="{FF2B5EF4-FFF2-40B4-BE49-F238E27FC236}">
                    <a16:creationId xmlns:a16="http://schemas.microsoft.com/office/drawing/2014/main" id="{00000000-0008-0000-1300-0000A1000000}"/>
                  </a:ext>
                </a:extLst>
              </p:cNvPr>
              <p:cNvSpPr/>
              <p:nvPr/>
            </p:nvSpPr>
            <p:spPr>
              <a:xfrm>
                <a:off x="53394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0000000-0008-0000-1300-00008B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6998" y="1002"/>
              <a:ext cx="598929" cy="262890"/>
              <a:chOff x="2666998" y="1002"/>
              <a:chExt cx="2495550" cy="1095375"/>
            </a:xfr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72" name="Rounded Rectangle 23">
                <a:extLst>
                  <a:ext uri="{FF2B5EF4-FFF2-40B4-BE49-F238E27FC236}">
                    <a16:creationId xmlns:a16="http://schemas.microsoft.com/office/drawing/2014/main" id="{00000000-0008-0000-1300-000098000000}"/>
                  </a:ext>
                </a:extLst>
              </p:cNvPr>
              <p:cNvSpPr/>
              <p:nvPr/>
            </p:nvSpPr>
            <p:spPr>
              <a:xfrm>
                <a:off x="2666998" y="214498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solidFill>
                    <a:sysClr val="windowText" lastClr="000000"/>
                  </a:solidFill>
                  <a:latin typeface="Phinster" panose="020B7200000000000000" pitchFamily="34" charset="0"/>
                </a:endParaRPr>
              </a:p>
            </p:txBody>
          </p:sp>
          <p:sp>
            <p:nvSpPr>
              <p:cNvPr id="73" name="Rounded Rectangle 24">
                <a:extLst>
                  <a:ext uri="{FF2B5EF4-FFF2-40B4-BE49-F238E27FC236}">
                    <a16:creationId xmlns:a16="http://schemas.microsoft.com/office/drawing/2014/main" id="{00000000-0008-0000-1300-000099000000}"/>
                  </a:ext>
                </a:extLst>
              </p:cNvPr>
              <p:cNvSpPr/>
              <p:nvPr/>
            </p:nvSpPr>
            <p:spPr>
              <a:xfrm>
                <a:off x="2771677" y="7102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5">
                <a:extLst>
                  <a:ext uri="{FF2B5EF4-FFF2-40B4-BE49-F238E27FC236}">
                    <a16:creationId xmlns:a16="http://schemas.microsoft.com/office/drawing/2014/main" id="{00000000-0008-0000-1300-00009A000000}"/>
                  </a:ext>
                </a:extLst>
              </p:cNvPr>
              <p:cNvSpPr/>
              <p:nvPr/>
            </p:nvSpPr>
            <p:spPr>
              <a:xfrm>
                <a:off x="3399752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26">
                <a:extLst>
                  <a:ext uri="{FF2B5EF4-FFF2-40B4-BE49-F238E27FC236}">
                    <a16:creationId xmlns:a16="http://schemas.microsoft.com/office/drawing/2014/main" id="{00000000-0008-0000-1300-00009B000000}"/>
                  </a:ext>
                </a:extLst>
              </p:cNvPr>
              <p:cNvSpPr/>
              <p:nvPr/>
            </p:nvSpPr>
            <p:spPr>
              <a:xfrm>
                <a:off x="4027826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27">
                <a:extLst>
                  <a:ext uri="{FF2B5EF4-FFF2-40B4-BE49-F238E27FC236}">
                    <a16:creationId xmlns:a16="http://schemas.microsoft.com/office/drawing/2014/main" id="{00000000-0008-0000-1300-00009C000000}"/>
                  </a:ext>
                </a:extLst>
              </p:cNvPr>
              <p:cNvSpPr/>
              <p:nvPr/>
            </p:nvSpPr>
            <p:spPr>
              <a:xfrm>
                <a:off x="4672650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0000000-0008-0000-1300-00008C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0248" y="1003"/>
              <a:ext cx="598929" cy="262890"/>
              <a:chOff x="2000248" y="1003"/>
              <a:chExt cx="2495550" cy="1095375"/>
            </a:xfrm>
            <a:solidFill>
              <a:srgbClr val="3399FF"/>
            </a:solidFill>
          </p:grpSpPr>
          <p:sp>
            <p:nvSpPr>
              <p:cNvPr id="67" name="Rounded Rectangle 13">
                <a:extLst>
                  <a:ext uri="{FF2B5EF4-FFF2-40B4-BE49-F238E27FC236}">
                    <a16:creationId xmlns:a16="http://schemas.microsoft.com/office/drawing/2014/main" id="{00000000-0008-0000-1300-000093000000}"/>
                  </a:ext>
                </a:extLst>
              </p:cNvPr>
              <p:cNvSpPr/>
              <p:nvPr/>
            </p:nvSpPr>
            <p:spPr>
              <a:xfrm>
                <a:off x="2000248" y="214499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solidFill>
                    <a:schemeClr val="bg1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68" name="Rounded Rectangle 14">
                <a:extLst>
                  <a:ext uri="{FF2B5EF4-FFF2-40B4-BE49-F238E27FC236}">
                    <a16:creationId xmlns:a16="http://schemas.microsoft.com/office/drawing/2014/main" id="{00000000-0008-0000-1300-000094000000}"/>
                  </a:ext>
                </a:extLst>
              </p:cNvPr>
              <p:cNvSpPr/>
              <p:nvPr/>
            </p:nvSpPr>
            <p:spPr>
              <a:xfrm>
                <a:off x="2104927" y="7103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ounded Rectangle 15">
                <a:extLst>
                  <a:ext uri="{FF2B5EF4-FFF2-40B4-BE49-F238E27FC236}">
                    <a16:creationId xmlns:a16="http://schemas.microsoft.com/office/drawing/2014/main" id="{00000000-0008-0000-1300-000095000000}"/>
                  </a:ext>
                </a:extLst>
              </p:cNvPr>
              <p:cNvSpPr/>
              <p:nvPr/>
            </p:nvSpPr>
            <p:spPr>
              <a:xfrm>
                <a:off x="2733002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ounded Rectangle 16">
                <a:extLst>
                  <a:ext uri="{FF2B5EF4-FFF2-40B4-BE49-F238E27FC236}">
                    <a16:creationId xmlns:a16="http://schemas.microsoft.com/office/drawing/2014/main" id="{00000000-0008-0000-1300-000096000000}"/>
                  </a:ext>
                </a:extLst>
              </p:cNvPr>
              <p:cNvSpPr/>
              <p:nvPr/>
            </p:nvSpPr>
            <p:spPr>
              <a:xfrm>
                <a:off x="3361076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ounded Rectangle 17">
                <a:extLst>
                  <a:ext uri="{FF2B5EF4-FFF2-40B4-BE49-F238E27FC236}">
                    <a16:creationId xmlns:a16="http://schemas.microsoft.com/office/drawing/2014/main" id="{00000000-0008-0000-1300-000097000000}"/>
                  </a:ext>
                </a:extLst>
              </p:cNvPr>
              <p:cNvSpPr/>
              <p:nvPr/>
            </p:nvSpPr>
            <p:spPr>
              <a:xfrm>
                <a:off x="4005900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0000000-0008-0000-1300-00008D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598929" cy="262890"/>
              <a:chOff x="0" y="0"/>
              <a:chExt cx="2495550" cy="1095375"/>
            </a:xfrm>
            <a:solidFill>
              <a:srgbClr val="FF3300"/>
            </a:solidFill>
          </p:grpSpPr>
          <p:sp>
            <p:nvSpPr>
              <p:cNvPr id="62" name="Rounded Rectangle 8">
                <a:extLst>
                  <a:ext uri="{FF2B5EF4-FFF2-40B4-BE49-F238E27FC236}">
                    <a16:creationId xmlns:a16="http://schemas.microsoft.com/office/drawing/2014/main" id="{00000000-0008-0000-1300-00008E000000}"/>
                  </a:ext>
                </a:extLst>
              </p:cNvPr>
              <p:cNvSpPr/>
              <p:nvPr/>
            </p:nvSpPr>
            <p:spPr>
              <a:xfrm>
                <a:off x="0" y="213496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63" name="Rounded Rectangle 9">
                <a:extLst>
                  <a:ext uri="{FF2B5EF4-FFF2-40B4-BE49-F238E27FC236}">
                    <a16:creationId xmlns:a16="http://schemas.microsoft.com/office/drawing/2014/main" id="{00000000-0008-0000-1300-00008F000000}"/>
                  </a:ext>
                </a:extLst>
              </p:cNvPr>
              <p:cNvSpPr/>
              <p:nvPr/>
            </p:nvSpPr>
            <p:spPr>
              <a:xfrm>
                <a:off x="104679" y="6100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10">
                <a:extLst>
                  <a:ext uri="{FF2B5EF4-FFF2-40B4-BE49-F238E27FC236}">
                    <a16:creationId xmlns:a16="http://schemas.microsoft.com/office/drawing/2014/main" id="{00000000-0008-0000-1300-000090000000}"/>
                  </a:ext>
                </a:extLst>
              </p:cNvPr>
              <p:cNvSpPr/>
              <p:nvPr/>
            </p:nvSpPr>
            <p:spPr>
              <a:xfrm>
                <a:off x="732754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11">
                <a:extLst>
                  <a:ext uri="{FF2B5EF4-FFF2-40B4-BE49-F238E27FC236}">
                    <a16:creationId xmlns:a16="http://schemas.microsoft.com/office/drawing/2014/main" id="{00000000-0008-0000-1300-000091000000}"/>
                  </a:ext>
                </a:extLst>
              </p:cNvPr>
              <p:cNvSpPr/>
              <p:nvPr/>
            </p:nvSpPr>
            <p:spPr>
              <a:xfrm>
                <a:off x="1360828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12">
                <a:extLst>
                  <a:ext uri="{FF2B5EF4-FFF2-40B4-BE49-F238E27FC236}">
                    <a16:creationId xmlns:a16="http://schemas.microsoft.com/office/drawing/2014/main" id="{00000000-0008-0000-1300-000092000000}"/>
                  </a:ext>
                </a:extLst>
              </p:cNvPr>
              <p:cNvSpPr/>
              <p:nvPr/>
            </p:nvSpPr>
            <p:spPr>
              <a:xfrm>
                <a:off x="2005652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6"/>
          <a:stretch/>
        </p:blipFill>
        <p:spPr>
          <a:xfrm>
            <a:off x="308554" y="2400302"/>
            <a:ext cx="4629150" cy="3135313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7062A1D3-BC11-4012-A058-FB8CE783B5EE}"/>
              </a:ext>
            </a:extLst>
          </p:cNvPr>
          <p:cNvGrpSpPr/>
          <p:nvPr/>
        </p:nvGrpSpPr>
        <p:grpSpPr>
          <a:xfrm>
            <a:off x="6918338" y="236793"/>
            <a:ext cx="914400" cy="914400"/>
            <a:chOff x="0" y="0"/>
            <a:chExt cx="914400" cy="914400"/>
          </a:xfrm>
          <a:solidFill>
            <a:srgbClr val="FFFF00"/>
          </a:solidFill>
        </p:grpSpPr>
        <p:pic>
          <p:nvPicPr>
            <p:cNvPr id="94" name="Graphic 41" descr="User">
              <a:extLst>
                <a:ext uri="{FF2B5EF4-FFF2-40B4-BE49-F238E27FC236}">
                  <a16:creationId xmlns:a16="http://schemas.microsoft.com/office/drawing/2014/main" id="{00000000-0008-0000-1300-00002A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95" name="TextBox 42">
              <a:extLst>
                <a:ext uri="{FF2B5EF4-FFF2-40B4-BE49-F238E27FC236}">
                  <a16:creationId xmlns:a16="http://schemas.microsoft.com/office/drawing/2014/main" id="{00000000-0008-0000-1300-00002B000000}"/>
                </a:ext>
              </a:extLst>
            </p:cNvPr>
            <p:cNvSpPr txBox="1"/>
            <p:nvPr/>
          </p:nvSpPr>
          <p:spPr>
            <a:xfrm>
              <a:off x="133350" y="5429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 dirty="0"/>
                <a:t>Player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1B6B33D-20CE-40F0-9668-55A5114BC0AD}"/>
              </a:ext>
            </a:extLst>
          </p:cNvPr>
          <p:cNvGrpSpPr/>
          <p:nvPr/>
        </p:nvGrpSpPr>
        <p:grpSpPr>
          <a:xfrm>
            <a:off x="6546833" y="5228349"/>
            <a:ext cx="914400" cy="914400"/>
            <a:chOff x="0" y="0"/>
            <a:chExt cx="914400" cy="914400"/>
          </a:xfrm>
          <a:solidFill>
            <a:srgbClr val="00B0F0"/>
          </a:solidFill>
        </p:grpSpPr>
        <p:pic>
          <p:nvPicPr>
            <p:cNvPr id="135" name="Graphic 44" descr="User">
              <a:extLst>
                <a:ext uri="{FF2B5EF4-FFF2-40B4-BE49-F238E27FC236}">
                  <a16:creationId xmlns:a16="http://schemas.microsoft.com/office/drawing/2014/main" id="{00000000-0008-0000-1300-00002D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36" name="TextBox 45">
              <a:extLst>
                <a:ext uri="{FF2B5EF4-FFF2-40B4-BE49-F238E27FC236}">
                  <a16:creationId xmlns:a16="http://schemas.microsoft.com/office/drawing/2014/main" id="{00000000-0008-0000-1300-00002E000000}"/>
                </a:ext>
              </a:extLst>
            </p:cNvPr>
            <p:cNvSpPr txBox="1"/>
            <p:nvPr/>
          </p:nvSpPr>
          <p:spPr>
            <a:xfrm rot="10800000">
              <a:off x="142875" y="857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b="1" dirty="0">
                  <a:solidFill>
                    <a:schemeClr val="tx1"/>
                  </a:solidFill>
                </a:rPr>
                <a:t>Player </a:t>
              </a:r>
              <a:r>
                <a:rPr lang="en-ZA" sz="11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7B6D02-F69A-4AD8-9573-A7EE6E15574D}"/>
              </a:ext>
            </a:extLst>
          </p:cNvPr>
          <p:cNvGrpSpPr/>
          <p:nvPr/>
        </p:nvGrpSpPr>
        <p:grpSpPr>
          <a:xfrm>
            <a:off x="657010" y="3761582"/>
            <a:ext cx="3932237" cy="263525"/>
            <a:chOff x="0" y="0"/>
            <a:chExt cx="3932679" cy="263895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0000000-0008-0000-1300-000036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748" y="1001"/>
              <a:ext cx="598929" cy="262890"/>
              <a:chOff x="666748" y="1001"/>
              <a:chExt cx="2495550" cy="1095375"/>
            </a:xfrm>
            <a:solidFill>
              <a:srgbClr val="0000FF"/>
            </a:solidFill>
          </p:grpSpPr>
          <p:sp>
            <p:nvSpPr>
              <p:cNvPr id="175" name="Rounded Rectangle 28">
                <a:extLst>
                  <a:ext uri="{FF2B5EF4-FFF2-40B4-BE49-F238E27FC236}">
                    <a16:creationId xmlns:a16="http://schemas.microsoft.com/office/drawing/2014/main" id="{00000000-0008-0000-1300-000055000000}"/>
                  </a:ext>
                </a:extLst>
              </p:cNvPr>
              <p:cNvSpPr/>
              <p:nvPr/>
            </p:nvSpPr>
            <p:spPr>
              <a:xfrm>
                <a:off x="666748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76" name="Rounded Rectangle 29">
                <a:extLst>
                  <a:ext uri="{FF2B5EF4-FFF2-40B4-BE49-F238E27FC236}">
                    <a16:creationId xmlns:a16="http://schemas.microsoft.com/office/drawing/2014/main" id="{00000000-0008-0000-1300-000056000000}"/>
                  </a:ext>
                </a:extLst>
              </p:cNvPr>
              <p:cNvSpPr/>
              <p:nvPr/>
            </p:nvSpPr>
            <p:spPr>
              <a:xfrm>
                <a:off x="771427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Rounded Rectangle 30">
                <a:extLst>
                  <a:ext uri="{FF2B5EF4-FFF2-40B4-BE49-F238E27FC236}">
                    <a16:creationId xmlns:a16="http://schemas.microsoft.com/office/drawing/2014/main" id="{00000000-0008-0000-1300-000057000000}"/>
                  </a:ext>
                </a:extLst>
              </p:cNvPr>
              <p:cNvSpPr/>
              <p:nvPr/>
            </p:nvSpPr>
            <p:spPr>
              <a:xfrm>
                <a:off x="13995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Rounded Rectangle 31">
                <a:extLst>
                  <a:ext uri="{FF2B5EF4-FFF2-40B4-BE49-F238E27FC236}">
                    <a16:creationId xmlns:a16="http://schemas.microsoft.com/office/drawing/2014/main" id="{00000000-0008-0000-1300-000058000000}"/>
                  </a:ext>
                </a:extLst>
              </p:cNvPr>
              <p:cNvSpPr/>
              <p:nvPr/>
            </p:nvSpPr>
            <p:spPr>
              <a:xfrm>
                <a:off x="2027576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Rounded Rectangle 32">
                <a:extLst>
                  <a:ext uri="{FF2B5EF4-FFF2-40B4-BE49-F238E27FC236}">
                    <a16:creationId xmlns:a16="http://schemas.microsoft.com/office/drawing/2014/main" id="{00000000-0008-0000-1300-000059000000}"/>
                  </a:ext>
                </a:extLst>
              </p:cNvPr>
              <p:cNvSpPr/>
              <p:nvPr/>
            </p:nvSpPr>
            <p:spPr>
              <a:xfrm>
                <a:off x="2672400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0000000-0008-0000-1300-000037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497" y="1005"/>
              <a:ext cx="598929" cy="262890"/>
              <a:chOff x="1333497" y="1005"/>
              <a:chExt cx="2495550" cy="1095375"/>
            </a:xfrm>
            <a:solidFill>
              <a:srgbClr val="669900"/>
            </a:solidFill>
          </p:grpSpPr>
          <p:sp>
            <p:nvSpPr>
              <p:cNvPr id="170" name="Rounded Rectangle 18">
                <a:extLst>
                  <a:ext uri="{FF2B5EF4-FFF2-40B4-BE49-F238E27FC236}">
                    <a16:creationId xmlns:a16="http://schemas.microsoft.com/office/drawing/2014/main" id="{00000000-0008-0000-1300-000050000000}"/>
                  </a:ext>
                </a:extLst>
              </p:cNvPr>
              <p:cNvSpPr/>
              <p:nvPr/>
            </p:nvSpPr>
            <p:spPr>
              <a:xfrm>
                <a:off x="1333497" y="214501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71" name="Rounded Rectangle 19">
                <a:extLst>
                  <a:ext uri="{FF2B5EF4-FFF2-40B4-BE49-F238E27FC236}">
                    <a16:creationId xmlns:a16="http://schemas.microsoft.com/office/drawing/2014/main" id="{00000000-0008-0000-1300-000051000000}"/>
                  </a:ext>
                </a:extLst>
              </p:cNvPr>
              <p:cNvSpPr/>
              <p:nvPr/>
            </p:nvSpPr>
            <p:spPr>
              <a:xfrm>
                <a:off x="1438176" y="7105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Rounded Rectangle 20">
                <a:extLst>
                  <a:ext uri="{FF2B5EF4-FFF2-40B4-BE49-F238E27FC236}">
                    <a16:creationId xmlns:a16="http://schemas.microsoft.com/office/drawing/2014/main" id="{00000000-0008-0000-1300-000052000000}"/>
                  </a:ext>
                </a:extLst>
              </p:cNvPr>
              <p:cNvSpPr/>
              <p:nvPr/>
            </p:nvSpPr>
            <p:spPr>
              <a:xfrm>
                <a:off x="2066251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Rounded Rectangle 21">
                <a:extLst>
                  <a:ext uri="{FF2B5EF4-FFF2-40B4-BE49-F238E27FC236}">
                    <a16:creationId xmlns:a16="http://schemas.microsoft.com/office/drawing/2014/main" id="{00000000-0008-0000-1300-000053000000}"/>
                  </a:ext>
                </a:extLst>
              </p:cNvPr>
              <p:cNvSpPr/>
              <p:nvPr/>
            </p:nvSpPr>
            <p:spPr>
              <a:xfrm>
                <a:off x="2694325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Rounded Rectangle 22">
                <a:extLst>
                  <a:ext uri="{FF2B5EF4-FFF2-40B4-BE49-F238E27FC236}">
                    <a16:creationId xmlns:a16="http://schemas.microsoft.com/office/drawing/2014/main" id="{00000000-0008-0000-1300-000054000000}"/>
                  </a:ext>
                </a:extLst>
              </p:cNvPr>
              <p:cNvSpPr/>
              <p:nvPr/>
            </p:nvSpPr>
            <p:spPr>
              <a:xfrm>
                <a:off x="3339149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0000000-0008-0000-1300-000038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3750" y="1001"/>
              <a:ext cx="598929" cy="262890"/>
              <a:chOff x="3333750" y="1001"/>
              <a:chExt cx="2495550" cy="1095375"/>
            </a:xfrm>
            <a:solidFill>
              <a:srgbClr val="FF9900"/>
            </a:solidFill>
          </p:grpSpPr>
          <p:sp>
            <p:nvSpPr>
              <p:cNvPr id="165" name="Rounded Rectangle 33">
                <a:extLst>
                  <a:ext uri="{FF2B5EF4-FFF2-40B4-BE49-F238E27FC236}">
                    <a16:creationId xmlns:a16="http://schemas.microsoft.com/office/drawing/2014/main" id="{00000000-0008-0000-1300-00004B000000}"/>
                  </a:ext>
                </a:extLst>
              </p:cNvPr>
              <p:cNvSpPr/>
              <p:nvPr/>
            </p:nvSpPr>
            <p:spPr>
              <a:xfrm>
                <a:off x="3333750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ZA" sz="1600" b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ZA" sz="1600">
                  <a:solidFill>
                    <a:sysClr val="windowText" lastClr="000000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66" name="Rounded Rectangle 34">
                <a:extLst>
                  <a:ext uri="{FF2B5EF4-FFF2-40B4-BE49-F238E27FC236}">
                    <a16:creationId xmlns:a16="http://schemas.microsoft.com/office/drawing/2014/main" id="{00000000-0008-0000-1300-00004C000000}"/>
                  </a:ext>
                </a:extLst>
              </p:cNvPr>
              <p:cNvSpPr/>
              <p:nvPr/>
            </p:nvSpPr>
            <p:spPr>
              <a:xfrm>
                <a:off x="3438429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ounded Rectangle 35">
                <a:extLst>
                  <a:ext uri="{FF2B5EF4-FFF2-40B4-BE49-F238E27FC236}">
                    <a16:creationId xmlns:a16="http://schemas.microsoft.com/office/drawing/2014/main" id="{00000000-0008-0000-1300-00004D000000}"/>
                  </a:ext>
                </a:extLst>
              </p:cNvPr>
              <p:cNvSpPr/>
              <p:nvPr/>
            </p:nvSpPr>
            <p:spPr>
              <a:xfrm>
                <a:off x="4066504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ounded Rectangle 36">
                <a:extLst>
                  <a:ext uri="{FF2B5EF4-FFF2-40B4-BE49-F238E27FC236}">
                    <a16:creationId xmlns:a16="http://schemas.microsoft.com/office/drawing/2014/main" id="{00000000-0008-0000-1300-00004E000000}"/>
                  </a:ext>
                </a:extLst>
              </p:cNvPr>
              <p:cNvSpPr/>
              <p:nvPr/>
            </p:nvSpPr>
            <p:spPr>
              <a:xfrm>
                <a:off x="4694578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ounded Rectangle 37">
                <a:extLst>
                  <a:ext uri="{FF2B5EF4-FFF2-40B4-BE49-F238E27FC236}">
                    <a16:creationId xmlns:a16="http://schemas.microsoft.com/office/drawing/2014/main" id="{00000000-0008-0000-1300-00004F000000}"/>
                  </a:ext>
                </a:extLst>
              </p:cNvPr>
              <p:cNvSpPr/>
              <p:nvPr/>
            </p:nvSpPr>
            <p:spPr>
              <a:xfrm>
                <a:off x="53394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0000000-0008-0000-1300-000039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6998" y="1002"/>
              <a:ext cx="598929" cy="262890"/>
              <a:chOff x="2666998" y="1002"/>
              <a:chExt cx="2495550" cy="1095375"/>
            </a:xfr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160" name="Rounded Rectangle 23">
                <a:extLst>
                  <a:ext uri="{FF2B5EF4-FFF2-40B4-BE49-F238E27FC236}">
                    <a16:creationId xmlns:a16="http://schemas.microsoft.com/office/drawing/2014/main" id="{00000000-0008-0000-1300-000046000000}"/>
                  </a:ext>
                </a:extLst>
              </p:cNvPr>
              <p:cNvSpPr/>
              <p:nvPr/>
            </p:nvSpPr>
            <p:spPr>
              <a:xfrm>
                <a:off x="2666998" y="214498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solidFill>
                    <a:sysClr val="windowText" lastClr="000000"/>
                  </a:solidFill>
                  <a:latin typeface="Phinster" panose="020B7200000000000000" pitchFamily="34" charset="0"/>
                </a:endParaRPr>
              </a:p>
            </p:txBody>
          </p:sp>
          <p:sp>
            <p:nvSpPr>
              <p:cNvPr id="161" name="Rounded Rectangle 24">
                <a:extLst>
                  <a:ext uri="{FF2B5EF4-FFF2-40B4-BE49-F238E27FC236}">
                    <a16:creationId xmlns:a16="http://schemas.microsoft.com/office/drawing/2014/main" id="{00000000-0008-0000-1300-000047000000}"/>
                  </a:ext>
                </a:extLst>
              </p:cNvPr>
              <p:cNvSpPr/>
              <p:nvPr/>
            </p:nvSpPr>
            <p:spPr>
              <a:xfrm>
                <a:off x="2771677" y="7102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ounded Rectangle 25">
                <a:extLst>
                  <a:ext uri="{FF2B5EF4-FFF2-40B4-BE49-F238E27FC236}">
                    <a16:creationId xmlns:a16="http://schemas.microsoft.com/office/drawing/2014/main" id="{00000000-0008-0000-1300-000048000000}"/>
                  </a:ext>
                </a:extLst>
              </p:cNvPr>
              <p:cNvSpPr/>
              <p:nvPr/>
            </p:nvSpPr>
            <p:spPr>
              <a:xfrm>
                <a:off x="3399752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ounded Rectangle 26">
                <a:extLst>
                  <a:ext uri="{FF2B5EF4-FFF2-40B4-BE49-F238E27FC236}">
                    <a16:creationId xmlns:a16="http://schemas.microsoft.com/office/drawing/2014/main" id="{00000000-0008-0000-1300-000049000000}"/>
                  </a:ext>
                </a:extLst>
              </p:cNvPr>
              <p:cNvSpPr/>
              <p:nvPr/>
            </p:nvSpPr>
            <p:spPr>
              <a:xfrm>
                <a:off x="4027826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ounded Rectangle 27">
                <a:extLst>
                  <a:ext uri="{FF2B5EF4-FFF2-40B4-BE49-F238E27FC236}">
                    <a16:creationId xmlns:a16="http://schemas.microsoft.com/office/drawing/2014/main" id="{00000000-0008-0000-1300-00004A000000}"/>
                  </a:ext>
                </a:extLst>
              </p:cNvPr>
              <p:cNvSpPr/>
              <p:nvPr/>
            </p:nvSpPr>
            <p:spPr>
              <a:xfrm>
                <a:off x="4672650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0000000-0008-0000-1300-00003A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0248" y="1003"/>
              <a:ext cx="598929" cy="262890"/>
              <a:chOff x="2000248" y="1003"/>
              <a:chExt cx="2495550" cy="1095375"/>
            </a:xfrm>
            <a:solidFill>
              <a:srgbClr val="3399FF"/>
            </a:solidFill>
          </p:grpSpPr>
          <p:sp>
            <p:nvSpPr>
              <p:cNvPr id="155" name="Rounded Rectangle 13">
                <a:extLst>
                  <a:ext uri="{FF2B5EF4-FFF2-40B4-BE49-F238E27FC236}">
                    <a16:creationId xmlns:a16="http://schemas.microsoft.com/office/drawing/2014/main" id="{00000000-0008-0000-1300-000041000000}"/>
                  </a:ext>
                </a:extLst>
              </p:cNvPr>
              <p:cNvSpPr/>
              <p:nvPr/>
            </p:nvSpPr>
            <p:spPr>
              <a:xfrm>
                <a:off x="2000248" y="214499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solidFill>
                    <a:schemeClr val="bg1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56" name="Rounded Rectangle 14">
                <a:extLst>
                  <a:ext uri="{FF2B5EF4-FFF2-40B4-BE49-F238E27FC236}">
                    <a16:creationId xmlns:a16="http://schemas.microsoft.com/office/drawing/2014/main" id="{00000000-0008-0000-1300-000042000000}"/>
                  </a:ext>
                </a:extLst>
              </p:cNvPr>
              <p:cNvSpPr/>
              <p:nvPr/>
            </p:nvSpPr>
            <p:spPr>
              <a:xfrm>
                <a:off x="2104927" y="7103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ounded Rectangle 15">
                <a:extLst>
                  <a:ext uri="{FF2B5EF4-FFF2-40B4-BE49-F238E27FC236}">
                    <a16:creationId xmlns:a16="http://schemas.microsoft.com/office/drawing/2014/main" id="{00000000-0008-0000-1300-000043000000}"/>
                  </a:ext>
                </a:extLst>
              </p:cNvPr>
              <p:cNvSpPr/>
              <p:nvPr/>
            </p:nvSpPr>
            <p:spPr>
              <a:xfrm>
                <a:off x="2733002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ounded Rectangle 16">
                <a:extLst>
                  <a:ext uri="{FF2B5EF4-FFF2-40B4-BE49-F238E27FC236}">
                    <a16:creationId xmlns:a16="http://schemas.microsoft.com/office/drawing/2014/main" id="{00000000-0008-0000-1300-000044000000}"/>
                  </a:ext>
                </a:extLst>
              </p:cNvPr>
              <p:cNvSpPr/>
              <p:nvPr/>
            </p:nvSpPr>
            <p:spPr>
              <a:xfrm>
                <a:off x="3361076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Rounded Rectangle 17">
                <a:extLst>
                  <a:ext uri="{FF2B5EF4-FFF2-40B4-BE49-F238E27FC236}">
                    <a16:creationId xmlns:a16="http://schemas.microsoft.com/office/drawing/2014/main" id="{00000000-0008-0000-1300-000045000000}"/>
                  </a:ext>
                </a:extLst>
              </p:cNvPr>
              <p:cNvSpPr/>
              <p:nvPr/>
            </p:nvSpPr>
            <p:spPr>
              <a:xfrm>
                <a:off x="4005900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0000000-0008-0000-1300-00003B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598929" cy="262890"/>
              <a:chOff x="0" y="0"/>
              <a:chExt cx="2495550" cy="1095375"/>
            </a:xfrm>
            <a:solidFill>
              <a:srgbClr val="FF3300"/>
            </a:solidFill>
          </p:grpSpPr>
          <p:sp>
            <p:nvSpPr>
              <p:cNvPr id="150" name="Rounded Rectangle 8">
                <a:extLst>
                  <a:ext uri="{FF2B5EF4-FFF2-40B4-BE49-F238E27FC236}">
                    <a16:creationId xmlns:a16="http://schemas.microsoft.com/office/drawing/2014/main" id="{00000000-0008-0000-1300-00003C000000}"/>
                  </a:ext>
                </a:extLst>
              </p:cNvPr>
              <p:cNvSpPr/>
              <p:nvPr/>
            </p:nvSpPr>
            <p:spPr>
              <a:xfrm>
                <a:off x="0" y="213496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51" name="Rounded Rectangle 9">
                <a:extLst>
                  <a:ext uri="{FF2B5EF4-FFF2-40B4-BE49-F238E27FC236}">
                    <a16:creationId xmlns:a16="http://schemas.microsoft.com/office/drawing/2014/main" id="{00000000-0008-0000-1300-00003D000000}"/>
                  </a:ext>
                </a:extLst>
              </p:cNvPr>
              <p:cNvSpPr/>
              <p:nvPr/>
            </p:nvSpPr>
            <p:spPr>
              <a:xfrm>
                <a:off x="104679" y="6100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Rounded Rectangle 10">
                <a:extLst>
                  <a:ext uri="{FF2B5EF4-FFF2-40B4-BE49-F238E27FC236}">
                    <a16:creationId xmlns:a16="http://schemas.microsoft.com/office/drawing/2014/main" id="{00000000-0008-0000-1300-00003E000000}"/>
                  </a:ext>
                </a:extLst>
              </p:cNvPr>
              <p:cNvSpPr/>
              <p:nvPr/>
            </p:nvSpPr>
            <p:spPr>
              <a:xfrm>
                <a:off x="732754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Rounded Rectangle 11">
                <a:extLst>
                  <a:ext uri="{FF2B5EF4-FFF2-40B4-BE49-F238E27FC236}">
                    <a16:creationId xmlns:a16="http://schemas.microsoft.com/office/drawing/2014/main" id="{00000000-0008-0000-1300-00003F000000}"/>
                  </a:ext>
                </a:extLst>
              </p:cNvPr>
              <p:cNvSpPr/>
              <p:nvPr/>
            </p:nvSpPr>
            <p:spPr>
              <a:xfrm>
                <a:off x="1360828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Rounded Rectangle 12">
                <a:extLst>
                  <a:ext uri="{FF2B5EF4-FFF2-40B4-BE49-F238E27FC236}">
                    <a16:creationId xmlns:a16="http://schemas.microsoft.com/office/drawing/2014/main" id="{00000000-0008-0000-1300-000040000000}"/>
                  </a:ext>
                </a:extLst>
              </p:cNvPr>
              <p:cNvSpPr/>
              <p:nvPr/>
            </p:nvSpPr>
            <p:spPr>
              <a:xfrm>
                <a:off x="2005652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0" name="Callout: Down Arrow 179">
            <a:extLst>
              <a:ext uri="{FF2B5EF4-FFF2-40B4-BE49-F238E27FC236}">
                <a16:creationId xmlns:a16="http://schemas.microsoft.com/office/drawing/2014/main" id="{00000000-0008-0000-1300-00005B000000}"/>
              </a:ext>
            </a:extLst>
          </p:cNvPr>
          <p:cNvSpPr/>
          <p:nvPr/>
        </p:nvSpPr>
        <p:spPr>
          <a:xfrm rot="20180594">
            <a:off x="249816" y="1552577"/>
            <a:ext cx="1181100" cy="1062038"/>
          </a:xfrm>
          <a:prstGeom prst="downArrowCallout">
            <a:avLst>
              <a:gd name="adj1" fmla="val 14473"/>
              <a:gd name="adj2" fmla="val 1842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Horizontal Mat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0000000-0008-0000-1300-00006B000000}"/>
              </a:ext>
            </a:extLst>
          </p:cNvPr>
          <p:cNvCxnSpPr/>
          <p:nvPr/>
        </p:nvCxnSpPr>
        <p:spPr>
          <a:xfrm>
            <a:off x="2618715" y="1783765"/>
            <a:ext cx="0" cy="432000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51005D1-F90F-4312-B82A-DF6A5479FD27}"/>
              </a:ext>
            </a:extLst>
          </p:cNvPr>
          <p:cNvGrpSpPr/>
          <p:nvPr/>
        </p:nvGrpSpPr>
        <p:grpSpPr>
          <a:xfrm>
            <a:off x="1213704" y="2507845"/>
            <a:ext cx="914400" cy="914400"/>
            <a:chOff x="0" y="0"/>
            <a:chExt cx="914400" cy="914400"/>
          </a:xfrm>
        </p:grpSpPr>
        <p:pic>
          <p:nvPicPr>
            <p:cNvPr id="183" name="Graphic 125" descr="User">
              <a:extLst>
                <a:ext uri="{FF2B5EF4-FFF2-40B4-BE49-F238E27FC236}">
                  <a16:creationId xmlns:a16="http://schemas.microsoft.com/office/drawing/2014/main" id="{00000000-0008-0000-1300-00007E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84" name="TextBox 126">
              <a:extLst>
                <a:ext uri="{FF2B5EF4-FFF2-40B4-BE49-F238E27FC236}">
                  <a16:creationId xmlns:a16="http://schemas.microsoft.com/office/drawing/2014/main" id="{00000000-0008-0000-1300-00007F000000}"/>
                </a:ext>
              </a:extLst>
            </p:cNvPr>
            <p:cNvSpPr txBox="1"/>
            <p:nvPr/>
          </p:nvSpPr>
          <p:spPr>
            <a:xfrm>
              <a:off x="133350" y="5429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/>
                <a:t>Player 1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E56C5A8-C674-48BD-B277-16EBB34FAD6F}"/>
              </a:ext>
            </a:extLst>
          </p:cNvPr>
          <p:cNvGrpSpPr/>
          <p:nvPr/>
        </p:nvGrpSpPr>
        <p:grpSpPr>
          <a:xfrm>
            <a:off x="3144344" y="4387416"/>
            <a:ext cx="914400" cy="914400"/>
            <a:chOff x="0" y="0"/>
            <a:chExt cx="914400" cy="914400"/>
          </a:xfrm>
        </p:grpSpPr>
        <p:pic>
          <p:nvPicPr>
            <p:cNvPr id="186" name="Graphic 128" descr="User">
              <a:extLst>
                <a:ext uri="{FF2B5EF4-FFF2-40B4-BE49-F238E27FC236}">
                  <a16:creationId xmlns:a16="http://schemas.microsoft.com/office/drawing/2014/main" id="{00000000-0008-0000-1300-000081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87" name="TextBox 129">
              <a:extLst>
                <a:ext uri="{FF2B5EF4-FFF2-40B4-BE49-F238E27FC236}">
                  <a16:creationId xmlns:a16="http://schemas.microsoft.com/office/drawing/2014/main" id="{00000000-0008-0000-1300-000082000000}"/>
                </a:ext>
              </a:extLst>
            </p:cNvPr>
            <p:cNvSpPr txBox="1"/>
            <p:nvPr/>
          </p:nvSpPr>
          <p:spPr>
            <a:xfrm rot="10800000">
              <a:off x="142875" y="857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>
                  <a:solidFill>
                    <a:schemeClr val="bg1"/>
                  </a:solidFill>
                </a:rPr>
                <a:t>Player 2</a:t>
              </a:r>
            </a:p>
          </p:txBody>
        </p:sp>
      </p:grpSp>
      <p:sp>
        <p:nvSpPr>
          <p:cNvPr id="188" name="Callout: Down Arrow 187">
            <a:extLst>
              <a:ext uri="{FF2B5EF4-FFF2-40B4-BE49-F238E27FC236}">
                <a16:creationId xmlns:a16="http://schemas.microsoft.com/office/drawing/2014/main" id="{00000000-0008-0000-1300-000083000000}"/>
              </a:ext>
            </a:extLst>
          </p:cNvPr>
          <p:cNvSpPr/>
          <p:nvPr/>
        </p:nvSpPr>
        <p:spPr>
          <a:xfrm rot="20178471">
            <a:off x="5165984" y="385101"/>
            <a:ext cx="1111250" cy="1019175"/>
          </a:xfrm>
          <a:prstGeom prst="downArrowCallout">
            <a:avLst>
              <a:gd name="adj1" fmla="val 14473"/>
              <a:gd name="adj2" fmla="val 1842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Vertical Mat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4A90B85-38B1-4A23-923E-1DE6B57E3147}"/>
              </a:ext>
            </a:extLst>
          </p:cNvPr>
          <p:cNvCxnSpPr>
            <a:cxnSpLocks/>
          </p:cNvCxnSpPr>
          <p:nvPr/>
        </p:nvCxnSpPr>
        <p:spPr>
          <a:xfrm rot="5400000">
            <a:off x="7130840" y="1363707"/>
            <a:ext cx="0" cy="360000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2" name="Right Brace 191">
            <a:extLst>
              <a:ext uri="{FF2B5EF4-FFF2-40B4-BE49-F238E27FC236}">
                <a16:creationId xmlns:a16="http://schemas.microsoft.com/office/drawing/2014/main" id="{E5E2495A-47E4-4012-8D68-18E8A793317D}"/>
              </a:ext>
            </a:extLst>
          </p:cNvPr>
          <p:cNvSpPr/>
          <p:nvPr/>
        </p:nvSpPr>
        <p:spPr>
          <a:xfrm rot="16200000">
            <a:off x="1413016" y="2540799"/>
            <a:ext cx="419100" cy="2028825"/>
          </a:xfrm>
          <a:prstGeom prst="rightBrace">
            <a:avLst>
              <a:gd name="adj1" fmla="val 25567"/>
              <a:gd name="adj2" fmla="val 51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sp>
        <p:nvSpPr>
          <p:cNvPr id="193" name="Right Brace 192">
            <a:extLst>
              <a:ext uri="{FF2B5EF4-FFF2-40B4-BE49-F238E27FC236}">
                <a16:creationId xmlns:a16="http://schemas.microsoft.com/office/drawing/2014/main" id="{18067A34-A0F9-4E14-8E3B-2FE0B5E8FC07}"/>
              </a:ext>
            </a:extLst>
          </p:cNvPr>
          <p:cNvSpPr/>
          <p:nvPr/>
        </p:nvSpPr>
        <p:spPr>
          <a:xfrm rot="5400000">
            <a:off x="3437080" y="3236125"/>
            <a:ext cx="419100" cy="2028825"/>
          </a:xfrm>
          <a:prstGeom prst="rightBrace">
            <a:avLst>
              <a:gd name="adj1" fmla="val 25567"/>
              <a:gd name="adj2" fmla="val 51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41C7D0E8-46A0-4AE9-911F-641161CC2754}"/>
              </a:ext>
            </a:extLst>
          </p:cNvPr>
          <p:cNvSpPr txBox="1">
            <a:spLocks/>
          </p:cNvSpPr>
          <p:nvPr/>
        </p:nvSpPr>
        <p:spPr>
          <a:xfrm>
            <a:off x="1591965" y="1250390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2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Partners – Opposite Sides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CBE895E2-1F59-464A-AA13-D4826C3F4B54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268E248-1528-4A07-B142-8550945EE795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108" name="Rounded Rectangle 28">
              <a:extLst>
                <a:ext uri="{FF2B5EF4-FFF2-40B4-BE49-F238E27FC236}">
                  <a16:creationId xmlns:a16="http://schemas.microsoft.com/office/drawing/2014/main" id="{804D8E80-CCE8-4895-8871-C843305AC6E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09" name="Rounded Rectangle 29">
              <a:extLst>
                <a:ext uri="{FF2B5EF4-FFF2-40B4-BE49-F238E27FC236}">
                  <a16:creationId xmlns:a16="http://schemas.microsoft.com/office/drawing/2014/main" id="{49BB8806-44C6-429E-AA4D-03ADD315C96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ounded Rectangle 30">
              <a:extLst>
                <a:ext uri="{FF2B5EF4-FFF2-40B4-BE49-F238E27FC236}">
                  <a16:creationId xmlns:a16="http://schemas.microsoft.com/office/drawing/2014/main" id="{5FA3E653-35A5-4A47-840C-F00853E26B89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ounded Rectangle 31">
              <a:extLst>
                <a:ext uri="{FF2B5EF4-FFF2-40B4-BE49-F238E27FC236}">
                  <a16:creationId xmlns:a16="http://schemas.microsoft.com/office/drawing/2014/main" id="{422743D0-205E-4A05-AB13-6CEA61B39D9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ounded Rectangle 32">
              <a:extLst>
                <a:ext uri="{FF2B5EF4-FFF2-40B4-BE49-F238E27FC236}">
                  <a16:creationId xmlns:a16="http://schemas.microsoft.com/office/drawing/2014/main" id="{47829F2E-8C97-44A7-9434-76D4EC689A0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CCBB58A-FCA7-4E98-854E-4D73ADFED1A1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114" name="Rounded Rectangle 28">
              <a:extLst>
                <a:ext uri="{FF2B5EF4-FFF2-40B4-BE49-F238E27FC236}">
                  <a16:creationId xmlns:a16="http://schemas.microsoft.com/office/drawing/2014/main" id="{06B73BB9-4706-4C61-A83D-88713E262A9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5" name="Rounded Rectangle 29">
              <a:extLst>
                <a:ext uri="{FF2B5EF4-FFF2-40B4-BE49-F238E27FC236}">
                  <a16:creationId xmlns:a16="http://schemas.microsoft.com/office/drawing/2014/main" id="{85FE515B-CA84-4E5F-9323-4FC5B7E9ED95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ounded Rectangle 30">
              <a:extLst>
                <a:ext uri="{FF2B5EF4-FFF2-40B4-BE49-F238E27FC236}">
                  <a16:creationId xmlns:a16="http://schemas.microsoft.com/office/drawing/2014/main" id="{6C31A01B-316A-4D38-ADD5-19B421888533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ounded Rectangle 31">
              <a:extLst>
                <a:ext uri="{FF2B5EF4-FFF2-40B4-BE49-F238E27FC236}">
                  <a16:creationId xmlns:a16="http://schemas.microsoft.com/office/drawing/2014/main" id="{A6B02543-5A33-47EF-B8D1-E575EED23C91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ounded Rectangle 32">
              <a:extLst>
                <a:ext uri="{FF2B5EF4-FFF2-40B4-BE49-F238E27FC236}">
                  <a16:creationId xmlns:a16="http://schemas.microsoft.com/office/drawing/2014/main" id="{BAAD2440-F4A7-4B27-B414-B4907FD3E343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D51351B-E5E8-4A5E-A70E-6DEA6DAC9B49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120" name="Rounded Rectangle 28">
              <a:extLst>
                <a:ext uri="{FF2B5EF4-FFF2-40B4-BE49-F238E27FC236}">
                  <a16:creationId xmlns:a16="http://schemas.microsoft.com/office/drawing/2014/main" id="{1135F5C6-6593-4AF6-AB5D-2193F68EE21E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1" name="Rounded Rectangle 29">
              <a:extLst>
                <a:ext uri="{FF2B5EF4-FFF2-40B4-BE49-F238E27FC236}">
                  <a16:creationId xmlns:a16="http://schemas.microsoft.com/office/drawing/2014/main" id="{46DE8B2A-61A5-4855-AD6D-500F67AED9B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ed Rectangle 30">
              <a:extLst>
                <a:ext uri="{FF2B5EF4-FFF2-40B4-BE49-F238E27FC236}">
                  <a16:creationId xmlns:a16="http://schemas.microsoft.com/office/drawing/2014/main" id="{37F5F81B-E5C3-4A50-8F48-F0E0AA92378F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Rounded Rectangle 31">
              <a:extLst>
                <a:ext uri="{FF2B5EF4-FFF2-40B4-BE49-F238E27FC236}">
                  <a16:creationId xmlns:a16="http://schemas.microsoft.com/office/drawing/2014/main" id="{D043096B-E938-4511-A6CB-03F492AA2BBD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Rounded Rectangle 32">
              <a:extLst>
                <a:ext uri="{FF2B5EF4-FFF2-40B4-BE49-F238E27FC236}">
                  <a16:creationId xmlns:a16="http://schemas.microsoft.com/office/drawing/2014/main" id="{4ED4C003-05C0-4883-98BD-81B8063D5784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25937E5A-805C-449C-8969-F0616B04AA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781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23615" y="1229717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72081" y="4855520"/>
            <a:ext cx="2217257" cy="1265746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186242" y="4855520"/>
            <a:ext cx="2217257" cy="1266683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</a:t>
            </a:r>
            <a:b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ZA" sz="2800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518752" y="3422977"/>
            <a:ext cx="831962" cy="353603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2240177" y="3425602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8" y="1305814"/>
            <a:ext cx="2150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line value</a:t>
            </a:r>
          </a:p>
          <a:p>
            <a:pPr marL="285750" indent="-285750">
              <a:buFontTx/>
              <a:buChar char="-"/>
            </a:pPr>
            <a:endParaRPr lang="en-ZA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positional </a:t>
            </a:r>
            <a:br>
              <a:rPr lang="en-ZA" sz="2000" b="1" dirty="0">
                <a:solidFill>
                  <a:schemeClr val="bg1"/>
                </a:solidFill>
              </a:rPr>
            </a:br>
            <a:r>
              <a:rPr lang="en-ZA" sz="2000" b="1" dirty="0">
                <a:solidFill>
                  <a:schemeClr val="bg1"/>
                </a:solidFill>
              </a:rPr>
              <a:t>value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3446925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4693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4569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18317" y="3442965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3446927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3445690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2403499" y="2771572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D948D-E4FC-4798-A3BE-250B94BB109C}"/>
              </a:ext>
            </a:extLst>
          </p:cNvPr>
          <p:cNvGrpSpPr/>
          <p:nvPr/>
        </p:nvGrpSpPr>
        <p:grpSpPr>
          <a:xfrm>
            <a:off x="5119885" y="1185847"/>
            <a:ext cx="418717" cy="4846872"/>
            <a:chOff x="5119885" y="1185847"/>
            <a:chExt cx="418717" cy="484687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932" y="5386388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29217" y="1185847"/>
              <a:ext cx="3950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6DEF8FEF-51FB-4994-8023-55B2E3C492B8}"/>
              </a:ext>
            </a:extLst>
          </p:cNvPr>
          <p:cNvSpPr/>
          <p:nvPr/>
        </p:nvSpPr>
        <p:spPr>
          <a:xfrm>
            <a:off x="6698148" y="3814549"/>
            <a:ext cx="538904" cy="629142"/>
          </a:xfrm>
          <a:prstGeom prst="down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0D96211B-5645-4695-9C82-5AF357A9500B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6D16632-4893-4370-A555-254EE3C0E12C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9" name="Rounded Rectangle 28">
              <a:extLst>
                <a:ext uri="{FF2B5EF4-FFF2-40B4-BE49-F238E27FC236}">
                  <a16:creationId xmlns:a16="http://schemas.microsoft.com/office/drawing/2014/main" id="{495BEC4F-46BA-47C2-8DBD-1C8AC34D629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0" name="Rounded Rectangle 29">
              <a:extLst>
                <a:ext uri="{FF2B5EF4-FFF2-40B4-BE49-F238E27FC236}">
                  <a16:creationId xmlns:a16="http://schemas.microsoft.com/office/drawing/2014/main" id="{C5398176-7943-4AAB-95CD-9CF696ED9DF3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ounded Rectangle 30">
              <a:extLst>
                <a:ext uri="{FF2B5EF4-FFF2-40B4-BE49-F238E27FC236}">
                  <a16:creationId xmlns:a16="http://schemas.microsoft.com/office/drawing/2014/main" id="{F17DC945-C0AD-4E7F-87E1-7E675BDEA2F9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ounded Rectangle 31">
              <a:extLst>
                <a:ext uri="{FF2B5EF4-FFF2-40B4-BE49-F238E27FC236}">
                  <a16:creationId xmlns:a16="http://schemas.microsoft.com/office/drawing/2014/main" id="{C98C373D-B5F9-43F3-813E-20B47C37549E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ounded Rectangle 32">
              <a:extLst>
                <a:ext uri="{FF2B5EF4-FFF2-40B4-BE49-F238E27FC236}">
                  <a16:creationId xmlns:a16="http://schemas.microsoft.com/office/drawing/2014/main" id="{45520986-987D-440F-8860-61462AF08852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4A91EEA-39B9-4433-8F29-6F0AEC6278B3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85" name="Rounded Rectangle 28">
              <a:extLst>
                <a:ext uri="{FF2B5EF4-FFF2-40B4-BE49-F238E27FC236}">
                  <a16:creationId xmlns:a16="http://schemas.microsoft.com/office/drawing/2014/main" id="{ADC8952B-A974-4806-B532-419929045C8C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6" name="Rounded Rectangle 29">
              <a:extLst>
                <a:ext uri="{FF2B5EF4-FFF2-40B4-BE49-F238E27FC236}">
                  <a16:creationId xmlns:a16="http://schemas.microsoft.com/office/drawing/2014/main" id="{8930A877-CA45-4DCE-A43A-337A64DA545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0">
              <a:extLst>
                <a:ext uri="{FF2B5EF4-FFF2-40B4-BE49-F238E27FC236}">
                  <a16:creationId xmlns:a16="http://schemas.microsoft.com/office/drawing/2014/main" id="{12394E40-03FC-469E-A268-DCE355219E46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1">
              <a:extLst>
                <a:ext uri="{FF2B5EF4-FFF2-40B4-BE49-F238E27FC236}">
                  <a16:creationId xmlns:a16="http://schemas.microsoft.com/office/drawing/2014/main" id="{EC89E184-5EB5-44DA-829C-E9461BF1E59D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ounded Rectangle 32">
              <a:extLst>
                <a:ext uri="{FF2B5EF4-FFF2-40B4-BE49-F238E27FC236}">
                  <a16:creationId xmlns:a16="http://schemas.microsoft.com/office/drawing/2014/main" id="{9A887A54-9D31-4222-B68B-44C0CA6EB4C6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5249ED-1EC9-480A-9EBA-81C4A8F59E21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1" name="Rounded Rectangle 28">
              <a:extLst>
                <a:ext uri="{FF2B5EF4-FFF2-40B4-BE49-F238E27FC236}">
                  <a16:creationId xmlns:a16="http://schemas.microsoft.com/office/drawing/2014/main" id="{66B36839-9B1D-4BDD-90B6-BE6A01E225B8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2" name="Rounded Rectangle 29">
              <a:extLst>
                <a:ext uri="{FF2B5EF4-FFF2-40B4-BE49-F238E27FC236}">
                  <a16:creationId xmlns:a16="http://schemas.microsoft.com/office/drawing/2014/main" id="{59F09950-8707-41B7-8A79-171939C8051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0">
              <a:extLst>
                <a:ext uri="{FF2B5EF4-FFF2-40B4-BE49-F238E27FC236}">
                  <a16:creationId xmlns:a16="http://schemas.microsoft.com/office/drawing/2014/main" id="{D3092FD7-913A-4A4B-B3C7-C12BD818F99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1">
              <a:extLst>
                <a:ext uri="{FF2B5EF4-FFF2-40B4-BE49-F238E27FC236}">
                  <a16:creationId xmlns:a16="http://schemas.microsoft.com/office/drawing/2014/main" id="{8F3B7671-2E20-41E3-8610-0161B4E6378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ounded Rectangle 32">
              <a:extLst>
                <a:ext uri="{FF2B5EF4-FFF2-40B4-BE49-F238E27FC236}">
                  <a16:creationId xmlns:a16="http://schemas.microsoft.com/office/drawing/2014/main" id="{1EB4D6E6-0022-4E2B-AE14-7C8E9FE66652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A2172EA3-AC58-4338-B51C-4A0B2A60F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0052 -0.1574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8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033 0.1534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66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78151" y="1228087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72081" y="4855520"/>
            <a:ext cx="2217257" cy="1265746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blue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+1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159941" y="4923525"/>
            <a:ext cx="2217257" cy="1266683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</a:t>
            </a:r>
            <a:b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-2</a:t>
            </a:r>
            <a:endParaRPr lang="en-ZA" sz="2800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518752" y="3431855"/>
            <a:ext cx="831962" cy="353603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3318359" y="3425602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8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addition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subtraction</a:t>
            </a:r>
          </a:p>
          <a:p>
            <a:pPr marL="285750" indent="-285750">
              <a:buFontTx/>
              <a:buChar char="-"/>
            </a:pPr>
            <a:endParaRPr lang="en-ZA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3446925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4693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4569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18317" y="3442965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3446927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3445690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3427084" y="2744275"/>
            <a:ext cx="648000" cy="648000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D948D-E4FC-4798-A3BE-250B94BB109C}"/>
              </a:ext>
            </a:extLst>
          </p:cNvPr>
          <p:cNvGrpSpPr/>
          <p:nvPr/>
        </p:nvGrpSpPr>
        <p:grpSpPr>
          <a:xfrm>
            <a:off x="5119885" y="1185847"/>
            <a:ext cx="418717" cy="4846872"/>
            <a:chOff x="5119885" y="1185847"/>
            <a:chExt cx="418717" cy="484687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932" y="5386388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29217" y="1185847"/>
              <a:ext cx="3950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6DEF8FEF-51FB-4994-8023-55B2E3C492B8}"/>
              </a:ext>
            </a:extLst>
          </p:cNvPr>
          <p:cNvSpPr/>
          <p:nvPr/>
        </p:nvSpPr>
        <p:spPr>
          <a:xfrm>
            <a:off x="6657204" y="4005619"/>
            <a:ext cx="648000" cy="1368000"/>
          </a:xfrm>
          <a:prstGeom prst="down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-2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CC3BBA67-C77C-49BD-B079-C01C2C6C2F91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694D22A-5524-40B9-8FDE-9E04C6B09159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F4E84436-254F-4905-A968-9961B6B34096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53595E11-BDCF-4245-BEB7-7B4FD553861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0">
              <a:extLst>
                <a:ext uri="{FF2B5EF4-FFF2-40B4-BE49-F238E27FC236}">
                  <a16:creationId xmlns:a16="http://schemas.microsoft.com/office/drawing/2014/main" id="{DA330A60-4C81-4084-A871-96D609AB851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ounded Rectangle 31">
              <a:extLst>
                <a:ext uri="{FF2B5EF4-FFF2-40B4-BE49-F238E27FC236}">
                  <a16:creationId xmlns:a16="http://schemas.microsoft.com/office/drawing/2014/main" id="{61A3641E-313D-4212-8D24-50CDC1348BF3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7FAEB8BF-43C5-498F-A45B-37F65AEE405A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FA314EA-2F06-4155-A537-B0B08EFA8E41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84" name="Rounded Rectangle 28">
              <a:extLst>
                <a:ext uri="{FF2B5EF4-FFF2-40B4-BE49-F238E27FC236}">
                  <a16:creationId xmlns:a16="http://schemas.microsoft.com/office/drawing/2014/main" id="{7607A568-585D-447E-991F-FB8C7AE770D2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5" name="Rounded Rectangle 29">
              <a:extLst>
                <a:ext uri="{FF2B5EF4-FFF2-40B4-BE49-F238E27FC236}">
                  <a16:creationId xmlns:a16="http://schemas.microsoft.com/office/drawing/2014/main" id="{4A1DFA09-7D08-4728-BE9A-3E388769BA43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0">
              <a:extLst>
                <a:ext uri="{FF2B5EF4-FFF2-40B4-BE49-F238E27FC236}">
                  <a16:creationId xmlns:a16="http://schemas.microsoft.com/office/drawing/2014/main" id="{BA1E7759-351C-4A42-BB5C-5C58C637E4A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1">
              <a:extLst>
                <a:ext uri="{FF2B5EF4-FFF2-40B4-BE49-F238E27FC236}">
                  <a16:creationId xmlns:a16="http://schemas.microsoft.com/office/drawing/2014/main" id="{880C0165-263F-46EF-A945-ECC489B64D2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2">
              <a:extLst>
                <a:ext uri="{FF2B5EF4-FFF2-40B4-BE49-F238E27FC236}">
                  <a16:creationId xmlns:a16="http://schemas.microsoft.com/office/drawing/2014/main" id="{FA0D4E93-E222-4A4C-8BE2-700CA9720D39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BB1321-DC67-4E5A-BDDC-B02A686A1C0C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99F49876-1F4A-4C02-A549-8D5A8450C60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A6215808-2657-4F6A-BC8A-01DF68508385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30">
              <a:extLst>
                <a:ext uri="{FF2B5EF4-FFF2-40B4-BE49-F238E27FC236}">
                  <a16:creationId xmlns:a16="http://schemas.microsoft.com/office/drawing/2014/main" id="{E55D5B8A-FA51-4B31-85AE-472ADC49BA8F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1">
              <a:extLst>
                <a:ext uri="{FF2B5EF4-FFF2-40B4-BE49-F238E27FC236}">
                  <a16:creationId xmlns:a16="http://schemas.microsoft.com/office/drawing/2014/main" id="{E6E1998A-9E19-49C2-958E-42B572C91EB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2">
              <a:extLst>
                <a:ext uri="{FF2B5EF4-FFF2-40B4-BE49-F238E27FC236}">
                  <a16:creationId xmlns:a16="http://schemas.microsoft.com/office/drawing/2014/main" id="{69E202A8-8C5D-4C94-8D6B-4061C288B639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FAC07EE4-BD79-4F71-8E33-0AAA21ED51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0017 -0.159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417 L 0.00434 0.2981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69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78151" y="1228087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72081" y="4855520"/>
            <a:ext cx="2528470" cy="1265746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to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+1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159953" y="4882581"/>
            <a:ext cx="2674468" cy="1266683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orange to light blue -2</a:t>
            </a:r>
            <a:endParaRPr lang="en-ZA" sz="2800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7596933" y="3431855"/>
            <a:ext cx="831962" cy="353603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2240177" y="3425602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8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addition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Subtraction</a:t>
            </a:r>
          </a:p>
          <a:p>
            <a:pPr marL="285750" indent="-285750">
              <a:buFontTx/>
              <a:buChar char="-"/>
            </a:pPr>
            <a:endParaRPr lang="en-ZA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by brick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2368742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4693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4569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18317" y="4452911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3433279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3445690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2212426" y="2771571"/>
            <a:ext cx="900000" cy="648000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green</a:t>
            </a: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D948D-E4FC-4798-A3BE-250B94BB109C}"/>
              </a:ext>
            </a:extLst>
          </p:cNvPr>
          <p:cNvGrpSpPr/>
          <p:nvPr/>
        </p:nvGrpSpPr>
        <p:grpSpPr>
          <a:xfrm>
            <a:off x="5119885" y="1185847"/>
            <a:ext cx="418717" cy="4846872"/>
            <a:chOff x="5119885" y="1185847"/>
            <a:chExt cx="418717" cy="484687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932" y="5386388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29217" y="1185847"/>
              <a:ext cx="3950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6DEF8FEF-51FB-4994-8023-55B2E3C492B8}"/>
              </a:ext>
            </a:extLst>
          </p:cNvPr>
          <p:cNvSpPr/>
          <p:nvPr/>
        </p:nvSpPr>
        <p:spPr>
          <a:xfrm>
            <a:off x="7626204" y="4005619"/>
            <a:ext cx="900000" cy="1368000"/>
          </a:xfrm>
          <a:prstGeom prst="down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ZA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light blue</a:t>
            </a:r>
          </a:p>
          <a:p>
            <a:pPr algn="ctr"/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-2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DB10244C-B9F6-478D-B5C1-B2F88035C0AB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BC422B-FAF5-4FBC-873D-B90459AF491F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B6B52DDB-9BF1-4DBF-9B98-5C2A62EEBFDA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59BB0F8C-D1F3-4322-A964-906F9A185A26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0">
              <a:extLst>
                <a:ext uri="{FF2B5EF4-FFF2-40B4-BE49-F238E27FC236}">
                  <a16:creationId xmlns:a16="http://schemas.microsoft.com/office/drawing/2014/main" id="{80EBC230-4F52-47C1-AFF2-0DB62B518515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ounded Rectangle 31">
              <a:extLst>
                <a:ext uri="{FF2B5EF4-FFF2-40B4-BE49-F238E27FC236}">
                  <a16:creationId xmlns:a16="http://schemas.microsoft.com/office/drawing/2014/main" id="{8AE0E88E-4F99-42B0-87C8-475FDD23B4DE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DFA17EDB-820C-4F84-97F6-F7DB9A01FF84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2D8FD37-7D88-412D-81EE-D111C51B2B52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84" name="Rounded Rectangle 28">
              <a:extLst>
                <a:ext uri="{FF2B5EF4-FFF2-40B4-BE49-F238E27FC236}">
                  <a16:creationId xmlns:a16="http://schemas.microsoft.com/office/drawing/2014/main" id="{028B8541-BC70-4DE9-BCF7-75083E6DEACF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5" name="Rounded Rectangle 29">
              <a:extLst>
                <a:ext uri="{FF2B5EF4-FFF2-40B4-BE49-F238E27FC236}">
                  <a16:creationId xmlns:a16="http://schemas.microsoft.com/office/drawing/2014/main" id="{8DBB3EBB-11C6-4881-BA0F-456D618DB003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0">
              <a:extLst>
                <a:ext uri="{FF2B5EF4-FFF2-40B4-BE49-F238E27FC236}">
                  <a16:creationId xmlns:a16="http://schemas.microsoft.com/office/drawing/2014/main" id="{EDCF8166-7509-41A2-B066-6564D38CBE8E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1">
              <a:extLst>
                <a:ext uri="{FF2B5EF4-FFF2-40B4-BE49-F238E27FC236}">
                  <a16:creationId xmlns:a16="http://schemas.microsoft.com/office/drawing/2014/main" id="{03B6D181-016A-4A55-860A-8A071D5D84F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2">
              <a:extLst>
                <a:ext uri="{FF2B5EF4-FFF2-40B4-BE49-F238E27FC236}">
                  <a16:creationId xmlns:a16="http://schemas.microsoft.com/office/drawing/2014/main" id="{D86387E6-5D76-4593-AEA3-4E4593B0B50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1CDAC3-D8A4-45DE-A83C-8026125E2260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7079F194-65C8-4802-81B9-B360D7896E0A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2FE65A55-89F6-4AFF-8398-B04D0815020F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30">
              <a:extLst>
                <a:ext uri="{FF2B5EF4-FFF2-40B4-BE49-F238E27FC236}">
                  <a16:creationId xmlns:a16="http://schemas.microsoft.com/office/drawing/2014/main" id="{B9FA3867-0D80-4BFD-9716-C6778850B69B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1">
              <a:extLst>
                <a:ext uri="{FF2B5EF4-FFF2-40B4-BE49-F238E27FC236}">
                  <a16:creationId xmlns:a16="http://schemas.microsoft.com/office/drawing/2014/main" id="{2CE6B12C-28D6-49E7-A543-DA9048EB431A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2">
              <a:extLst>
                <a:ext uri="{FF2B5EF4-FFF2-40B4-BE49-F238E27FC236}">
                  <a16:creationId xmlns:a16="http://schemas.microsoft.com/office/drawing/2014/main" id="{2CC731DC-85C8-4300-BC24-09BF30C0F387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4BA93097-7A41-4831-BFB8-F903A42B2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42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0052 -0.1574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8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459 L 0.00364 0.2958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78151" y="1228087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12411" y="4585564"/>
            <a:ext cx="3181275" cy="1455591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to</a:t>
            </a:r>
            <a:b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blue – light blue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165440" y="4504044"/>
            <a:ext cx="2674468" cy="1528675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to </a:t>
            </a:r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+ orange</a:t>
            </a:r>
            <a:endParaRPr lang="en-ZA" sz="2000" i="1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4362402" y="3431855"/>
            <a:ext cx="831962" cy="353603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525588" y="4435541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8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addition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Subtraction</a:t>
            </a:r>
          </a:p>
          <a:p>
            <a:pPr marL="285750" indent="-285750">
              <a:buFontTx/>
              <a:buChar char="-"/>
            </a:pPr>
            <a:endParaRPr lang="en-ZA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by brick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2368742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4693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4569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18317" y="4452911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3433279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3445690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6497166" y="2861548"/>
            <a:ext cx="1008000" cy="1461085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+ 3</a:t>
            </a:r>
          </a:p>
          <a:p>
            <a:pPr algn="ctr"/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D948D-E4FC-4798-A3BE-250B94BB109C}"/>
              </a:ext>
            </a:extLst>
          </p:cNvPr>
          <p:cNvGrpSpPr/>
          <p:nvPr/>
        </p:nvGrpSpPr>
        <p:grpSpPr>
          <a:xfrm>
            <a:off x="5119885" y="1185847"/>
            <a:ext cx="418717" cy="4846872"/>
            <a:chOff x="5119885" y="1185847"/>
            <a:chExt cx="418717" cy="484687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932" y="5386388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29217" y="1185847"/>
              <a:ext cx="3950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6DEF8FEF-51FB-4994-8023-55B2E3C492B8}"/>
              </a:ext>
            </a:extLst>
          </p:cNvPr>
          <p:cNvSpPr/>
          <p:nvPr/>
        </p:nvSpPr>
        <p:spPr>
          <a:xfrm>
            <a:off x="4364377" y="4005619"/>
            <a:ext cx="900000" cy="1368000"/>
          </a:xfrm>
          <a:prstGeom prst="down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</a:p>
          <a:p>
            <a:pPr algn="ctr"/>
            <a:endParaRPr lang="en-Z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Z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4 - 3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0AF76B84-99BD-4D44-9431-669A3DC44686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B9024F5-6A62-4702-97E4-2FF0E5156B2E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23F9E070-64FF-43C7-A079-8A8AC3E04A9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B192BFA4-3F61-40DE-8A3B-A4B3C786A53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0">
              <a:extLst>
                <a:ext uri="{FF2B5EF4-FFF2-40B4-BE49-F238E27FC236}">
                  <a16:creationId xmlns:a16="http://schemas.microsoft.com/office/drawing/2014/main" id="{5B66EFC2-352E-463E-BB9A-9E0E76C5B1EE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ounded Rectangle 31">
              <a:extLst>
                <a:ext uri="{FF2B5EF4-FFF2-40B4-BE49-F238E27FC236}">
                  <a16:creationId xmlns:a16="http://schemas.microsoft.com/office/drawing/2014/main" id="{7755C476-D11C-4905-8FB8-EA7B416A81E1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E931C510-AA92-4A83-8CB4-1CE98C98DE86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71F242-968C-47E9-9DA5-9AFAA81C005F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84" name="Rounded Rectangle 28">
              <a:extLst>
                <a:ext uri="{FF2B5EF4-FFF2-40B4-BE49-F238E27FC236}">
                  <a16:creationId xmlns:a16="http://schemas.microsoft.com/office/drawing/2014/main" id="{A6BC983F-E7FD-4A8F-9146-F68F183CD5DC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5" name="Rounded Rectangle 29">
              <a:extLst>
                <a:ext uri="{FF2B5EF4-FFF2-40B4-BE49-F238E27FC236}">
                  <a16:creationId xmlns:a16="http://schemas.microsoft.com/office/drawing/2014/main" id="{3F06DF59-840C-4664-A7D3-B011E784CCB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0">
              <a:extLst>
                <a:ext uri="{FF2B5EF4-FFF2-40B4-BE49-F238E27FC236}">
                  <a16:creationId xmlns:a16="http://schemas.microsoft.com/office/drawing/2014/main" id="{88D70981-8CB7-4A57-AF97-6A8F38C11764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1">
              <a:extLst>
                <a:ext uri="{FF2B5EF4-FFF2-40B4-BE49-F238E27FC236}">
                  <a16:creationId xmlns:a16="http://schemas.microsoft.com/office/drawing/2014/main" id="{E57BDAA3-C2EC-4ACC-81DA-D8082A8CBA9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2">
              <a:extLst>
                <a:ext uri="{FF2B5EF4-FFF2-40B4-BE49-F238E27FC236}">
                  <a16:creationId xmlns:a16="http://schemas.microsoft.com/office/drawing/2014/main" id="{8769C9C1-8BBB-4986-B28E-68265AB81D7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90D6842-FD2B-4DC3-9F03-968F2CE85611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D173E774-6BDE-4660-BBB5-5CC183A803A4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A0F24D2F-0432-46D2-8757-BD435D4290AA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30">
              <a:extLst>
                <a:ext uri="{FF2B5EF4-FFF2-40B4-BE49-F238E27FC236}">
                  <a16:creationId xmlns:a16="http://schemas.microsoft.com/office/drawing/2014/main" id="{54ABE447-67CF-4BF9-BEFB-5514E8FF8876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1">
              <a:extLst>
                <a:ext uri="{FF2B5EF4-FFF2-40B4-BE49-F238E27FC236}">
                  <a16:creationId xmlns:a16="http://schemas.microsoft.com/office/drawing/2014/main" id="{165209B1-416A-41AF-B545-39E77060A058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2">
              <a:extLst>
                <a:ext uri="{FF2B5EF4-FFF2-40B4-BE49-F238E27FC236}">
                  <a16:creationId xmlns:a16="http://schemas.microsoft.com/office/drawing/2014/main" id="{60C70A4A-4EBD-4F79-B0CD-054C85828E8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470FB174-7EB3-48FF-9735-157F3DAE8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9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0225 0.2958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79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-0.00278 -0.2967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463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050A0215-3DCE-4CCC-A5AA-C1BD95AC8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66648" y="1229717"/>
            <a:ext cx="6562725" cy="463416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6C892DB-3749-4899-AFAD-21C5C5EC06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-1881" r="415" b="1881"/>
          <a:stretch/>
        </p:blipFill>
        <p:spPr>
          <a:xfrm>
            <a:off x="6781378" y="3134926"/>
            <a:ext cx="501599" cy="900000"/>
          </a:xfrm>
          <a:prstGeom prst="rect">
            <a:avLst/>
          </a:prstGeom>
        </p:spPr>
      </p:pic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00000000-0008-0000-0C00-0000520000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l="8204" t="3200" r="8350" b="4416"/>
          <a:stretch/>
        </p:blipFill>
        <p:spPr>
          <a:xfrm>
            <a:off x="6782577" y="3134926"/>
            <a:ext cx="500400" cy="90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69CBBE-2DE0-40F9-936D-7CE3C9EE96F2}"/>
              </a:ext>
            </a:extLst>
          </p:cNvPr>
          <p:cNvSpPr/>
          <p:nvPr/>
        </p:nvSpPr>
        <p:spPr>
          <a:xfrm>
            <a:off x="3006166" y="3406590"/>
            <a:ext cx="858428" cy="4534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Speech Bubble: Oval 55">
            <a:extLst>
              <a:ext uri="{FF2B5EF4-FFF2-40B4-BE49-F238E27FC236}">
                <a16:creationId xmlns:a16="http://schemas.microsoft.com/office/drawing/2014/main" id="{05BFAA42-D4A3-49FC-9DF2-10E8CB710B97}"/>
              </a:ext>
            </a:extLst>
          </p:cNvPr>
          <p:cNvSpPr/>
          <p:nvPr/>
        </p:nvSpPr>
        <p:spPr>
          <a:xfrm>
            <a:off x="1064259" y="2940148"/>
            <a:ext cx="1691947" cy="1005537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twist</a:t>
            </a:r>
            <a:endParaRPr lang="en-ZA" sz="2000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D2FF1D-0CA8-4621-A01B-F348659D6094}"/>
              </a:ext>
            </a:extLst>
          </p:cNvPr>
          <p:cNvSpPr txBox="1"/>
          <p:nvPr/>
        </p:nvSpPr>
        <p:spPr>
          <a:xfrm>
            <a:off x="87279" y="1305814"/>
            <a:ext cx="180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twist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flip</a:t>
            </a:r>
          </a:p>
        </p:txBody>
      </p:sp>
      <p:sp>
        <p:nvSpPr>
          <p:cNvPr id="61" name="Speech Bubble: Oval 60">
            <a:extLst>
              <a:ext uri="{FF2B5EF4-FFF2-40B4-BE49-F238E27FC236}">
                <a16:creationId xmlns:a16="http://schemas.microsoft.com/office/drawing/2014/main" id="{CE9CFCF3-EB19-4176-B158-50B64B81B095}"/>
              </a:ext>
            </a:extLst>
          </p:cNvPr>
          <p:cNvSpPr/>
          <p:nvPr/>
        </p:nvSpPr>
        <p:spPr>
          <a:xfrm>
            <a:off x="4874262" y="2951871"/>
            <a:ext cx="1691947" cy="1005537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flip</a:t>
            </a:r>
            <a:endParaRPr lang="en-ZA" sz="2000" i="1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0000000-0008-0000-0C00-00004E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-1881" r="415" b="1881"/>
          <a:stretch/>
        </p:blipFill>
        <p:spPr>
          <a:xfrm rot="16200000">
            <a:off x="3175745" y="3177130"/>
            <a:ext cx="501599" cy="9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F5555B-79A1-4CEF-AF1E-8DB656AD663C}"/>
              </a:ext>
            </a:extLst>
          </p:cNvPr>
          <p:cNvSpPr txBox="1"/>
          <p:nvPr/>
        </p:nvSpPr>
        <p:spPr>
          <a:xfrm flipH="1">
            <a:off x="4915109" y="617768"/>
            <a:ext cx="358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B0F0"/>
                </a:solidFill>
              </a:rPr>
              <a:t>When twisting and flipping – always  use brick in its current state (shape)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9A2BDB6-3708-432F-B0B2-C430A7442E76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6D19EE-5878-4192-ABAD-778B94836BD7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25" name="Rounded Rectangle 28">
              <a:extLst>
                <a:ext uri="{FF2B5EF4-FFF2-40B4-BE49-F238E27FC236}">
                  <a16:creationId xmlns:a16="http://schemas.microsoft.com/office/drawing/2014/main" id="{1F8B7CF4-4B20-4E2B-A245-FFD4E9746D17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C4E1BD2D-391D-4ABE-A92F-BD755C43D47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ounded Rectangle 30">
              <a:extLst>
                <a:ext uri="{FF2B5EF4-FFF2-40B4-BE49-F238E27FC236}">
                  <a16:creationId xmlns:a16="http://schemas.microsoft.com/office/drawing/2014/main" id="{EC0C76A0-F031-48CA-821B-77CDBF524C29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ounded Rectangle 31">
              <a:extLst>
                <a:ext uri="{FF2B5EF4-FFF2-40B4-BE49-F238E27FC236}">
                  <a16:creationId xmlns:a16="http://schemas.microsoft.com/office/drawing/2014/main" id="{BED6B31F-34E1-410A-8545-55CA38E6B0A8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ounded Rectangle 32">
              <a:extLst>
                <a:ext uri="{FF2B5EF4-FFF2-40B4-BE49-F238E27FC236}">
                  <a16:creationId xmlns:a16="http://schemas.microsoft.com/office/drawing/2014/main" id="{C1CCD2CF-69EE-4AA0-9744-CC7CEB2DDBE8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C89B7F-13A6-4237-9F03-D50955A9756D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31" name="Rounded Rectangle 28">
              <a:extLst>
                <a:ext uri="{FF2B5EF4-FFF2-40B4-BE49-F238E27FC236}">
                  <a16:creationId xmlns:a16="http://schemas.microsoft.com/office/drawing/2014/main" id="{9482285A-6389-4B11-B005-C1664F7C6EFF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2" name="Rounded Rectangle 29">
              <a:extLst>
                <a:ext uri="{FF2B5EF4-FFF2-40B4-BE49-F238E27FC236}">
                  <a16:creationId xmlns:a16="http://schemas.microsoft.com/office/drawing/2014/main" id="{7ACA61E3-38D5-4DD7-A2A7-DA1AF69508F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ounded Rectangle 30">
              <a:extLst>
                <a:ext uri="{FF2B5EF4-FFF2-40B4-BE49-F238E27FC236}">
                  <a16:creationId xmlns:a16="http://schemas.microsoft.com/office/drawing/2014/main" id="{76B4FA46-4CB6-4998-91B2-2D09663909B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ounded Rectangle 31">
              <a:extLst>
                <a:ext uri="{FF2B5EF4-FFF2-40B4-BE49-F238E27FC236}">
                  <a16:creationId xmlns:a16="http://schemas.microsoft.com/office/drawing/2014/main" id="{D8980BB9-223A-451D-9890-2ED5E2A64E83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ounded Rectangle 32">
              <a:extLst>
                <a:ext uri="{FF2B5EF4-FFF2-40B4-BE49-F238E27FC236}">
                  <a16:creationId xmlns:a16="http://schemas.microsoft.com/office/drawing/2014/main" id="{3C59402A-5173-4A02-B173-F1E94A7FC0DA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A35B40-4265-48D6-8853-75E8ADE47708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37" name="Rounded Rectangle 28">
              <a:extLst>
                <a:ext uri="{FF2B5EF4-FFF2-40B4-BE49-F238E27FC236}">
                  <a16:creationId xmlns:a16="http://schemas.microsoft.com/office/drawing/2014/main" id="{0DDC0ACD-5460-461E-90BB-F00EF70CB9F7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8" name="Rounded Rectangle 29">
              <a:extLst>
                <a:ext uri="{FF2B5EF4-FFF2-40B4-BE49-F238E27FC236}">
                  <a16:creationId xmlns:a16="http://schemas.microsoft.com/office/drawing/2014/main" id="{2FBC19F0-F0C3-49FE-825C-347D967F8AD3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ounded Rectangle 30">
              <a:extLst>
                <a:ext uri="{FF2B5EF4-FFF2-40B4-BE49-F238E27FC236}">
                  <a16:creationId xmlns:a16="http://schemas.microsoft.com/office/drawing/2014/main" id="{31C58F9B-151E-4218-BDFB-C56580B185E1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ounded Rectangle 31">
              <a:extLst>
                <a:ext uri="{FF2B5EF4-FFF2-40B4-BE49-F238E27FC236}">
                  <a16:creationId xmlns:a16="http://schemas.microsoft.com/office/drawing/2014/main" id="{824D67F6-496E-4EC1-B9AF-74DA2DE6A7C7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ounded Rectangle 32">
              <a:extLst>
                <a:ext uri="{FF2B5EF4-FFF2-40B4-BE49-F238E27FC236}">
                  <a16:creationId xmlns:a16="http://schemas.microsoft.com/office/drawing/2014/main" id="{EC13932A-10B1-48CA-A914-ED26AAF55F9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06C8D40-9036-42F4-AC2C-504FE1261B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1" grpId="0" animBg="1"/>
      <p:bldP spid="61" grpId="1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95569" y="1229717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26059" y="4585564"/>
            <a:ext cx="2767266" cy="1455591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twisted light</a:t>
            </a:r>
            <a:r>
              <a:rPr lang="en-ZA" sz="2000" i="1" dirty="0">
                <a:ln w="0"/>
                <a:solidFill>
                  <a:schemeClr val="tx1"/>
                </a:solidFill>
              </a:rPr>
              <a:t> blue </a:t>
            </a:r>
            <a:r>
              <a:rPr lang="en-ZA" sz="2000" i="1" dirty="0">
                <a:ln w="0"/>
                <a:solidFill>
                  <a:schemeClr val="bg1">
                    <a:lumMod val="65000"/>
                  </a:schemeClr>
                </a:solidFill>
              </a:rPr>
              <a:t>in front of</a:t>
            </a:r>
          </a:p>
          <a:p>
            <a:pPr algn="ctr"/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dark blue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211846" y="4530867"/>
            <a:ext cx="2277509" cy="1537111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orange </a:t>
            </a:r>
            <a:endParaRPr lang="en-ZA" sz="2000" i="1" dirty="0">
              <a:ln w="0"/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ZA" sz="2000" i="1" dirty="0">
                <a:ln w="0"/>
                <a:solidFill>
                  <a:schemeClr val="bg1">
                    <a:lumMod val="65000"/>
                  </a:schemeClr>
                </a:solidFill>
              </a:rPr>
              <a:t>behind </a:t>
            </a:r>
          </a:p>
          <a:p>
            <a:pPr algn="ctr"/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flipped yellow</a:t>
            </a:r>
            <a:endParaRPr lang="en-ZA" sz="2000" i="1" dirty="0"/>
          </a:p>
        </p:txBody>
      </p:sp>
      <p:sp>
        <p:nvSpPr>
          <p:cNvPr id="218" name="Rounded Rectangle 28">
            <a:extLst>
              <a:ext uri="{FF2B5EF4-FFF2-40B4-BE49-F238E27FC236}">
                <a16:creationId xmlns:a16="http://schemas.microsoft.com/office/drawing/2014/main" id="{00000000-0008-0000-0300-000057000000}"/>
              </a:ext>
            </a:extLst>
          </p:cNvPr>
          <p:cNvSpPr/>
          <p:nvPr/>
        </p:nvSpPr>
        <p:spPr>
          <a:xfrm>
            <a:off x="3191562" y="3374762"/>
            <a:ext cx="900879" cy="450001"/>
          </a:xfrm>
          <a:prstGeom prst="roundRect">
            <a:avLst>
              <a:gd name="adj" fmla="val 1913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1600" b="1">
              <a:effectLst/>
              <a:latin typeface="Phinster" panose="020B7200000000000000" pitchFamily="34" charset="0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80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flipped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twisted</a:t>
            </a:r>
          </a:p>
        </p:txBody>
      </p: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3374440" y="3021458"/>
            <a:ext cx="516195" cy="677915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DEF8FEF-51FB-4994-8023-55B2E3C492B8}"/>
              </a:ext>
            </a:extLst>
          </p:cNvPr>
          <p:cNvSpPr/>
          <p:nvPr/>
        </p:nvSpPr>
        <p:spPr>
          <a:xfrm>
            <a:off x="6671937" y="3703671"/>
            <a:ext cx="576731" cy="1654392"/>
          </a:xfrm>
          <a:prstGeom prst="down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</a:p>
          <a:p>
            <a:pPr algn="ctr"/>
            <a:endParaRPr lang="en-Z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Z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Z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D46DC06-4A82-451C-964B-F66AA7719D2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3786" r="80686" b="17701"/>
          <a:stretch/>
        </p:blipFill>
        <p:spPr>
          <a:xfrm rot="5400000">
            <a:off x="7812312" y="4195685"/>
            <a:ext cx="450000" cy="87589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DD07DF7-16E0-4213-A94C-36CBB177891D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6" t="21944" r="7803" b="19663"/>
          <a:stretch/>
        </p:blipFill>
        <p:spPr>
          <a:xfrm rot="16200000">
            <a:off x="6740949" y="3156014"/>
            <a:ext cx="450000" cy="89063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50160AC-C0C3-42F7-9F29-628BE8715419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t="24687" r="66819" b="18855"/>
          <a:stretch/>
        </p:blipFill>
        <p:spPr>
          <a:xfrm rot="16200000">
            <a:off x="5593743" y="2116952"/>
            <a:ext cx="449999" cy="91845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6164FE6-C64E-420C-B336-794FAFF14D75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0" t="22510" r="36994" b="19127"/>
          <a:stretch/>
        </p:blipFill>
        <p:spPr>
          <a:xfrm rot="5400000">
            <a:off x="2402009" y="3154458"/>
            <a:ext cx="450000" cy="90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7BC93E-5BA2-4CE6-B92B-51DCEAE355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/>
          <a:srcRect l="8204" t="3200" r="8350" b="4416"/>
          <a:stretch/>
        </p:blipFill>
        <p:spPr>
          <a:xfrm>
            <a:off x="4629139" y="4213661"/>
            <a:ext cx="500400" cy="90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04C1B87-B777-4284-B1BF-DF723CD057B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-1881" r="415" b="1881"/>
          <a:stretch/>
        </p:blipFill>
        <p:spPr>
          <a:xfrm>
            <a:off x="4627940" y="4192863"/>
            <a:ext cx="501599" cy="900000"/>
          </a:xfrm>
          <a:prstGeom prst="rect">
            <a:avLst/>
          </a:prstGeom>
        </p:spPr>
      </p:pic>
      <p:sp>
        <p:nvSpPr>
          <p:cNvPr id="50" name="Rounded Rectangle 28">
            <a:extLst>
              <a:ext uri="{FF2B5EF4-FFF2-40B4-BE49-F238E27FC236}">
                <a16:creationId xmlns:a16="http://schemas.microsoft.com/office/drawing/2014/main" id="{86B442F4-E5D8-4043-98FA-C818600FDCEF}"/>
              </a:ext>
            </a:extLst>
          </p:cNvPr>
          <p:cNvSpPr/>
          <p:nvPr/>
        </p:nvSpPr>
        <p:spPr>
          <a:xfrm>
            <a:off x="6514018" y="3377034"/>
            <a:ext cx="900879" cy="450001"/>
          </a:xfrm>
          <a:prstGeom prst="roundRect">
            <a:avLst>
              <a:gd name="adj" fmla="val 1913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1600" b="1">
              <a:effectLst/>
              <a:latin typeface="Phinster" panose="020B7200000000000000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8B3E068-3839-44CB-87DF-6424095CBDC1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0" t="23137" r="51886" b="19274"/>
          <a:stretch/>
        </p:blipFill>
        <p:spPr>
          <a:xfrm rot="5400000">
            <a:off x="3416562" y="3149764"/>
            <a:ext cx="450000" cy="900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589E429-4AE4-4AD3-A9B0-3F10E4BFD3CD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829E35-1775-4864-AC0B-2247F1077755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31" name="Rounded Rectangle 28">
              <a:extLst>
                <a:ext uri="{FF2B5EF4-FFF2-40B4-BE49-F238E27FC236}">
                  <a16:creationId xmlns:a16="http://schemas.microsoft.com/office/drawing/2014/main" id="{DA106DDF-0B5E-4CAB-9828-6BE8E1CC7CFE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2" name="Rounded Rectangle 29">
              <a:extLst>
                <a:ext uri="{FF2B5EF4-FFF2-40B4-BE49-F238E27FC236}">
                  <a16:creationId xmlns:a16="http://schemas.microsoft.com/office/drawing/2014/main" id="{400E254C-055F-4A66-B451-7BE57F8197A4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ounded Rectangle 30">
              <a:extLst>
                <a:ext uri="{FF2B5EF4-FFF2-40B4-BE49-F238E27FC236}">
                  <a16:creationId xmlns:a16="http://schemas.microsoft.com/office/drawing/2014/main" id="{DDCD4220-7440-49C4-B94A-84E969FCC336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ounded Rectangle 31">
              <a:extLst>
                <a:ext uri="{FF2B5EF4-FFF2-40B4-BE49-F238E27FC236}">
                  <a16:creationId xmlns:a16="http://schemas.microsoft.com/office/drawing/2014/main" id="{0A28B9B6-8B46-4C15-8D43-670463BE27AE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ounded Rectangle 32">
              <a:extLst>
                <a:ext uri="{FF2B5EF4-FFF2-40B4-BE49-F238E27FC236}">
                  <a16:creationId xmlns:a16="http://schemas.microsoft.com/office/drawing/2014/main" id="{3AA61E0D-00E6-40F6-86F7-4F7BB854070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EF5E6C-B386-489D-8ABE-5C54DAA6162C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37" name="Rounded Rectangle 28">
              <a:extLst>
                <a:ext uri="{FF2B5EF4-FFF2-40B4-BE49-F238E27FC236}">
                  <a16:creationId xmlns:a16="http://schemas.microsoft.com/office/drawing/2014/main" id="{44B9DC09-10CA-473B-97DD-008ED418C0F5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8" name="Rounded Rectangle 29">
              <a:extLst>
                <a:ext uri="{FF2B5EF4-FFF2-40B4-BE49-F238E27FC236}">
                  <a16:creationId xmlns:a16="http://schemas.microsoft.com/office/drawing/2014/main" id="{240010C5-CA89-4F04-80F4-9CF2B93FCC2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ounded Rectangle 30">
              <a:extLst>
                <a:ext uri="{FF2B5EF4-FFF2-40B4-BE49-F238E27FC236}">
                  <a16:creationId xmlns:a16="http://schemas.microsoft.com/office/drawing/2014/main" id="{910903E4-3B51-433D-88A2-180E805F0336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ounded Rectangle 31">
              <a:extLst>
                <a:ext uri="{FF2B5EF4-FFF2-40B4-BE49-F238E27FC236}">
                  <a16:creationId xmlns:a16="http://schemas.microsoft.com/office/drawing/2014/main" id="{7DA3B410-B0B1-4501-9DB0-1B5F4D18CB0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ounded Rectangle 32">
              <a:extLst>
                <a:ext uri="{FF2B5EF4-FFF2-40B4-BE49-F238E27FC236}">
                  <a16:creationId xmlns:a16="http://schemas.microsoft.com/office/drawing/2014/main" id="{021BEAEF-C785-41B9-BBF4-B124B20E214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1858528-BE59-455F-8E36-F52485750BEC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43" name="Rounded Rectangle 28">
              <a:extLst>
                <a:ext uri="{FF2B5EF4-FFF2-40B4-BE49-F238E27FC236}">
                  <a16:creationId xmlns:a16="http://schemas.microsoft.com/office/drawing/2014/main" id="{27C40A4E-E632-4D46-860C-9A8496809BEF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44" name="Rounded Rectangle 29">
              <a:extLst>
                <a:ext uri="{FF2B5EF4-FFF2-40B4-BE49-F238E27FC236}">
                  <a16:creationId xmlns:a16="http://schemas.microsoft.com/office/drawing/2014/main" id="{CF863515-AE47-41F6-9BBF-DB7875B042A4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ounded Rectangle 30">
              <a:extLst>
                <a:ext uri="{FF2B5EF4-FFF2-40B4-BE49-F238E27FC236}">
                  <a16:creationId xmlns:a16="http://schemas.microsoft.com/office/drawing/2014/main" id="{64E2B1CD-B667-462C-8C6B-3CB0FAD6C0C8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ounded Rectangle 31">
              <a:extLst>
                <a:ext uri="{FF2B5EF4-FFF2-40B4-BE49-F238E27FC236}">
                  <a16:creationId xmlns:a16="http://schemas.microsoft.com/office/drawing/2014/main" id="{FA4BDEDA-EB8D-47D9-A20D-425EBBA1A9B1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ounded Rectangle 32">
              <a:extLst>
                <a:ext uri="{FF2B5EF4-FFF2-40B4-BE49-F238E27FC236}">
                  <a16:creationId xmlns:a16="http://schemas.microsoft.com/office/drawing/2014/main" id="{977D9191-A159-47A8-AE2F-4E25A9F0C4EA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47B1035-0566-493B-9648-6B1E0888D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9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0086 -0.159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-0.0007 0.29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6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95569" y="1229717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607174" y="4514217"/>
            <a:ext cx="2767266" cy="1455591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twisted light</a:t>
            </a:r>
            <a:r>
              <a:rPr lang="en-ZA" sz="2000" i="1" dirty="0">
                <a:ln w="0"/>
                <a:solidFill>
                  <a:schemeClr val="tx1"/>
                </a:solidFill>
              </a:rPr>
              <a:t> blue </a:t>
            </a:r>
            <a:r>
              <a:rPr lang="en-ZA" sz="2000" i="1" dirty="0">
                <a:ln w="0"/>
                <a:solidFill>
                  <a:schemeClr val="bg1">
                    <a:lumMod val="65000"/>
                  </a:schemeClr>
                </a:solidFill>
              </a:rPr>
              <a:t>in front of</a:t>
            </a:r>
          </a:p>
          <a:p>
            <a:pPr algn="ctr"/>
            <a:r>
              <a:rPr lang="en-Z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flipped yellow</a:t>
            </a:r>
          </a:p>
        </p:txBody>
      </p:sp>
      <p:sp>
        <p:nvSpPr>
          <p:cNvPr id="218" name="Rounded Rectangle 28">
            <a:extLst>
              <a:ext uri="{FF2B5EF4-FFF2-40B4-BE49-F238E27FC236}">
                <a16:creationId xmlns:a16="http://schemas.microsoft.com/office/drawing/2014/main" id="{00000000-0008-0000-0300-000057000000}"/>
              </a:ext>
            </a:extLst>
          </p:cNvPr>
          <p:cNvSpPr/>
          <p:nvPr/>
        </p:nvSpPr>
        <p:spPr>
          <a:xfrm>
            <a:off x="3191562" y="3374762"/>
            <a:ext cx="900879" cy="450001"/>
          </a:xfrm>
          <a:prstGeom prst="roundRect">
            <a:avLst>
              <a:gd name="adj" fmla="val 1913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1600" b="1">
              <a:effectLst/>
              <a:latin typeface="Phinster" panose="020B7200000000000000" pitchFamily="34" charset="0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93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flipping twist</a:t>
            </a:r>
          </a:p>
        </p:txBody>
      </p: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3374440" y="3021458"/>
            <a:ext cx="516195" cy="677915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Z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D46DC06-4A82-451C-964B-F66AA7719D2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3786" r="80686" b="17701"/>
          <a:stretch/>
        </p:blipFill>
        <p:spPr>
          <a:xfrm rot="5400000">
            <a:off x="7812312" y="4195685"/>
            <a:ext cx="450000" cy="87589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DD07DF7-16E0-4213-A94C-36CBB177891D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6" t="21944" r="7803" b="19663"/>
          <a:stretch/>
        </p:blipFill>
        <p:spPr>
          <a:xfrm>
            <a:off x="6739457" y="4140246"/>
            <a:ext cx="450000" cy="89063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50160AC-C0C3-42F7-9F29-628BE8715419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t="24687" r="66819" b="18855"/>
          <a:stretch/>
        </p:blipFill>
        <p:spPr>
          <a:xfrm rot="16200000">
            <a:off x="5593743" y="2116952"/>
            <a:ext cx="449999" cy="91845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6164FE6-C64E-420C-B336-794FAFF14D75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0" t="22510" r="36994" b="19127"/>
          <a:stretch/>
        </p:blipFill>
        <p:spPr>
          <a:xfrm rot="10800000">
            <a:off x="2400350" y="2126181"/>
            <a:ext cx="450000" cy="90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7BC93E-5BA2-4CE6-B92B-51DCEAE355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/>
          <a:srcRect l="8204" t="3200" r="8350" b="4416"/>
          <a:stretch/>
        </p:blipFill>
        <p:spPr>
          <a:xfrm>
            <a:off x="4568016" y="3164105"/>
            <a:ext cx="500400" cy="90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04C1B87-B777-4284-B1BF-DF723CD057B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-1881" r="415" b="1881"/>
          <a:stretch/>
        </p:blipFill>
        <p:spPr>
          <a:xfrm>
            <a:off x="4589105" y="3156905"/>
            <a:ext cx="501599" cy="900000"/>
          </a:xfrm>
          <a:prstGeom prst="rect">
            <a:avLst/>
          </a:prstGeom>
        </p:spPr>
      </p:pic>
      <p:sp>
        <p:nvSpPr>
          <p:cNvPr id="50" name="Rounded Rectangle 28">
            <a:extLst>
              <a:ext uri="{FF2B5EF4-FFF2-40B4-BE49-F238E27FC236}">
                <a16:creationId xmlns:a16="http://schemas.microsoft.com/office/drawing/2014/main" id="{86B442F4-E5D8-4043-98FA-C818600FDCEF}"/>
              </a:ext>
            </a:extLst>
          </p:cNvPr>
          <p:cNvSpPr/>
          <p:nvPr/>
        </p:nvSpPr>
        <p:spPr>
          <a:xfrm>
            <a:off x="6514018" y="3377034"/>
            <a:ext cx="900879" cy="450001"/>
          </a:xfrm>
          <a:prstGeom prst="roundRect">
            <a:avLst>
              <a:gd name="adj" fmla="val 1913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1600" b="1">
              <a:effectLst/>
              <a:latin typeface="Phinster" panose="020B7200000000000000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8B3E068-3839-44CB-87DF-6424095CBDC1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0" t="23137" r="51886" b="19274"/>
          <a:stretch/>
        </p:blipFill>
        <p:spPr>
          <a:xfrm rot="5400000">
            <a:off x="3416562" y="3149764"/>
            <a:ext cx="450000" cy="9000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8B62701-EC13-4B8C-A669-80402A981A16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C4F2B3-4082-42B9-AFAF-3665779B8D2C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9D6C2482-BBEE-44F5-B517-B91FB5FE3DB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F95C286-D22B-4379-9970-F0D8F4F0013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E0B395C-7D44-4E00-A769-B29BF74A86B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B69D557-1F68-46B6-906F-046D9E7BBB9B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FED5147-D610-42CE-8759-4FD7FDEC0AA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985389-2A9C-444E-A68C-2CA6EC573419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35" name="Rounded Rectangle 28">
              <a:extLst>
                <a:ext uri="{FF2B5EF4-FFF2-40B4-BE49-F238E27FC236}">
                  <a16:creationId xmlns:a16="http://schemas.microsoft.com/office/drawing/2014/main" id="{B386DFBB-95F4-4044-8DD2-CCC782A484C2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" name="Rounded Rectangle 29">
              <a:extLst>
                <a:ext uri="{FF2B5EF4-FFF2-40B4-BE49-F238E27FC236}">
                  <a16:creationId xmlns:a16="http://schemas.microsoft.com/office/drawing/2014/main" id="{18E792D1-16CD-46B3-949C-7D447ADDD716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6AD0FC82-7CF2-4371-A83B-7959DEDF2705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ounded Rectangle 31">
              <a:extLst>
                <a:ext uri="{FF2B5EF4-FFF2-40B4-BE49-F238E27FC236}">
                  <a16:creationId xmlns:a16="http://schemas.microsoft.com/office/drawing/2014/main" id="{9B9ED980-3B24-4CD7-ACEB-00EE5F5AD36E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ounded Rectangle 32">
              <a:extLst>
                <a:ext uri="{FF2B5EF4-FFF2-40B4-BE49-F238E27FC236}">
                  <a16:creationId xmlns:a16="http://schemas.microsoft.com/office/drawing/2014/main" id="{C3FF358C-D9F7-4CCE-B6EC-96FDADE8839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EF42C3-9752-4BEC-80EB-D778ECB3E692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41" name="Rounded Rectangle 28">
              <a:extLst>
                <a:ext uri="{FF2B5EF4-FFF2-40B4-BE49-F238E27FC236}">
                  <a16:creationId xmlns:a16="http://schemas.microsoft.com/office/drawing/2014/main" id="{786FD06A-1523-4A15-98EB-1DCA1FBA2C28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42" name="Rounded Rectangle 29">
              <a:extLst>
                <a:ext uri="{FF2B5EF4-FFF2-40B4-BE49-F238E27FC236}">
                  <a16:creationId xmlns:a16="http://schemas.microsoft.com/office/drawing/2014/main" id="{A514063B-B4CB-4E0C-88BA-9DF8CF532D6F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30">
              <a:extLst>
                <a:ext uri="{FF2B5EF4-FFF2-40B4-BE49-F238E27FC236}">
                  <a16:creationId xmlns:a16="http://schemas.microsoft.com/office/drawing/2014/main" id="{7A634262-B852-43FA-AE50-55903049B09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ounded Rectangle 31">
              <a:extLst>
                <a:ext uri="{FF2B5EF4-FFF2-40B4-BE49-F238E27FC236}">
                  <a16:creationId xmlns:a16="http://schemas.microsoft.com/office/drawing/2014/main" id="{5D5C6E49-0C6F-4BE9-9A8D-6453CCEB908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ounded Rectangle 32">
              <a:extLst>
                <a:ext uri="{FF2B5EF4-FFF2-40B4-BE49-F238E27FC236}">
                  <a16:creationId xmlns:a16="http://schemas.microsoft.com/office/drawing/2014/main" id="{ECD3DB0D-9DCE-4EA2-B6C5-4B01554A2E1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BB2766D-3165-4A55-8254-7436DC7A12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4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0086 -0.159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23615" y="1229717"/>
            <a:ext cx="6562725" cy="4634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54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base 10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- / +</a:t>
            </a:r>
            <a:endParaRPr lang="en-ZA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÷</a:t>
            </a:r>
            <a:r>
              <a:rPr lang="en-ZA" sz="2000" dirty="0">
                <a:solidFill>
                  <a:schemeClr val="bg1"/>
                </a:solidFill>
              </a:rPr>
              <a:t> </a:t>
            </a:r>
            <a:r>
              <a:rPr lang="en-ZA" sz="2000" b="1" dirty="0">
                <a:solidFill>
                  <a:schemeClr val="bg1"/>
                </a:solidFill>
              </a:rPr>
              <a:t>/ x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2060068" y="5287463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878740" y="2998631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689668" y="5290367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7682745" y="1593186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4873035" y="3876857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055794" y="1594638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D948D-E4FC-4798-A3BE-250B94BB109C}"/>
              </a:ext>
            </a:extLst>
          </p:cNvPr>
          <p:cNvGrpSpPr/>
          <p:nvPr/>
        </p:nvGrpSpPr>
        <p:grpSpPr>
          <a:xfrm>
            <a:off x="3552346" y="1185847"/>
            <a:ext cx="418717" cy="4820238"/>
            <a:chOff x="5119885" y="1185847"/>
            <a:chExt cx="418717" cy="482023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932" y="5359754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29217" y="1185847"/>
              <a:ext cx="3950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710928FE-5234-42A6-BAEB-0AB5A46471F4}"/>
              </a:ext>
            </a:extLst>
          </p:cNvPr>
          <p:cNvSpPr/>
          <p:nvPr/>
        </p:nvSpPr>
        <p:spPr>
          <a:xfrm>
            <a:off x="5287744" y="1067795"/>
            <a:ext cx="45719" cy="51104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259E5F1-AECC-4394-953F-BF5A4AE283AA}"/>
              </a:ext>
            </a:extLst>
          </p:cNvPr>
          <p:cNvGrpSpPr/>
          <p:nvPr/>
        </p:nvGrpSpPr>
        <p:grpSpPr>
          <a:xfrm>
            <a:off x="6506249" y="1191287"/>
            <a:ext cx="783490" cy="4811360"/>
            <a:chOff x="4900611" y="1185847"/>
            <a:chExt cx="783490" cy="481136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368474C-10A0-4CED-84A8-963D98023CF8}"/>
                </a:ext>
              </a:extLst>
            </p:cNvPr>
            <p:cNvSpPr/>
            <p:nvPr/>
          </p:nvSpPr>
          <p:spPr>
            <a:xfrm>
              <a:off x="5119932" y="5350876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7003A8E-16A2-42F6-B0C9-D0FE5A406219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4A4CA4-98B0-4700-8929-C4B54C66E878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FEEF0F9-1987-4760-ABFD-0EC5102A2873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01E68B7-CAEB-48EC-8C9A-9AE7F3633FC1}"/>
                </a:ext>
              </a:extLst>
            </p:cNvPr>
            <p:cNvSpPr/>
            <p:nvPr/>
          </p:nvSpPr>
          <p:spPr>
            <a:xfrm>
              <a:off x="4900611" y="1185847"/>
              <a:ext cx="7834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85" name="Callout: Quad Arrow 84">
            <a:extLst>
              <a:ext uri="{FF2B5EF4-FFF2-40B4-BE49-F238E27FC236}">
                <a16:creationId xmlns:a16="http://schemas.microsoft.com/office/drawing/2014/main" id="{00000000-0008-0000-2800-00005C000000}"/>
              </a:ext>
            </a:extLst>
          </p:cNvPr>
          <p:cNvSpPr/>
          <p:nvPr/>
        </p:nvSpPr>
        <p:spPr>
          <a:xfrm>
            <a:off x="608025" y="2654719"/>
            <a:ext cx="2095500" cy="1924050"/>
          </a:xfrm>
          <a:prstGeom prst="quadArrowCallout">
            <a:avLst>
              <a:gd name="adj1" fmla="val 11059"/>
              <a:gd name="adj2" fmla="val 13564"/>
              <a:gd name="adj3" fmla="val 10594"/>
              <a:gd name="adj4" fmla="val 6322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Start with all </a:t>
            </a:r>
            <a:br>
              <a:rPr lang="en-ZA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 Bricks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ZA" sz="1600" b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any position</a:t>
            </a:r>
            <a:br>
              <a:rPr lang="en-ZA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 any order</a:t>
            </a:r>
            <a:endParaRPr lang="en-ZA" sz="1600" dirty="0">
              <a:effectLst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1EE1BC2D-3F66-4CF4-B8A9-26B85F755BEB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D9D613-26AC-401A-8FE4-A4DC0593EBA0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7" name="Rounded Rectangle 28">
              <a:extLst>
                <a:ext uri="{FF2B5EF4-FFF2-40B4-BE49-F238E27FC236}">
                  <a16:creationId xmlns:a16="http://schemas.microsoft.com/office/drawing/2014/main" id="{C2F9ED24-685C-4172-A1C4-F3C373ADF8BB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8" name="Rounded Rectangle 29">
              <a:extLst>
                <a:ext uri="{FF2B5EF4-FFF2-40B4-BE49-F238E27FC236}">
                  <a16:creationId xmlns:a16="http://schemas.microsoft.com/office/drawing/2014/main" id="{BCC059AE-8ACA-408B-B497-AE6886ACA909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0">
              <a:extLst>
                <a:ext uri="{FF2B5EF4-FFF2-40B4-BE49-F238E27FC236}">
                  <a16:creationId xmlns:a16="http://schemas.microsoft.com/office/drawing/2014/main" id="{4E9500B7-AE02-41B0-98D5-DB5F72F1EFD2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1">
              <a:extLst>
                <a:ext uri="{FF2B5EF4-FFF2-40B4-BE49-F238E27FC236}">
                  <a16:creationId xmlns:a16="http://schemas.microsoft.com/office/drawing/2014/main" id="{A395AA46-A3EA-4289-9991-D0D812374184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2">
              <a:extLst>
                <a:ext uri="{FF2B5EF4-FFF2-40B4-BE49-F238E27FC236}">
                  <a16:creationId xmlns:a16="http://schemas.microsoft.com/office/drawing/2014/main" id="{0E2BF016-25E6-4598-A8CA-1806675C59E4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66E3547-E1F9-4BDF-A4F3-4F351580DD5C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E32F0484-BEE9-4B08-ACAB-1FC493BC960D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331C9278-289F-4DCA-ADCE-E26A39811C37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30">
              <a:extLst>
                <a:ext uri="{FF2B5EF4-FFF2-40B4-BE49-F238E27FC236}">
                  <a16:creationId xmlns:a16="http://schemas.microsoft.com/office/drawing/2014/main" id="{C098AA85-E67F-4307-93F2-C4D26A0ED9B2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1">
              <a:extLst>
                <a:ext uri="{FF2B5EF4-FFF2-40B4-BE49-F238E27FC236}">
                  <a16:creationId xmlns:a16="http://schemas.microsoft.com/office/drawing/2014/main" id="{CBBE6542-118A-4227-80BB-0126BBA70F47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2">
              <a:extLst>
                <a:ext uri="{FF2B5EF4-FFF2-40B4-BE49-F238E27FC236}">
                  <a16:creationId xmlns:a16="http://schemas.microsoft.com/office/drawing/2014/main" id="{DE8FF050-6003-4047-88AD-4177FD27FE6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E35052-C8C1-4607-A104-E3D487E9225E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6" name="Rounded Rectangle 28">
              <a:extLst>
                <a:ext uri="{FF2B5EF4-FFF2-40B4-BE49-F238E27FC236}">
                  <a16:creationId xmlns:a16="http://schemas.microsoft.com/office/drawing/2014/main" id="{35E5CC50-7F1F-4827-A2B3-E7CF5F404D4F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7" name="Rounded Rectangle 29">
              <a:extLst>
                <a:ext uri="{FF2B5EF4-FFF2-40B4-BE49-F238E27FC236}">
                  <a16:creationId xmlns:a16="http://schemas.microsoft.com/office/drawing/2014/main" id="{997FB0A9-3377-4B01-8049-DD772AACEAB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ounded Rectangle 30">
              <a:extLst>
                <a:ext uri="{FF2B5EF4-FFF2-40B4-BE49-F238E27FC236}">
                  <a16:creationId xmlns:a16="http://schemas.microsoft.com/office/drawing/2014/main" id="{61B4DE69-2296-400E-9115-41EBD4C0754F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ounded Rectangle 31">
              <a:extLst>
                <a:ext uri="{FF2B5EF4-FFF2-40B4-BE49-F238E27FC236}">
                  <a16:creationId xmlns:a16="http://schemas.microsoft.com/office/drawing/2014/main" id="{D16E3A34-0519-481C-85CC-C1AA926ADFB1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Rounded Rectangle 32">
              <a:extLst>
                <a:ext uri="{FF2B5EF4-FFF2-40B4-BE49-F238E27FC236}">
                  <a16:creationId xmlns:a16="http://schemas.microsoft.com/office/drawing/2014/main" id="{FC1DBB48-18D1-44AF-9A19-E6BC2E33545B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9983F3E2-BC3A-498C-9BFD-F15DE72EB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23615" y="1229717"/>
            <a:ext cx="6562725" cy="4634162"/>
          </a:xfrm>
          <a:prstGeom prst="rect">
            <a:avLst/>
          </a:prstGeom>
        </p:spPr>
      </p:pic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308260" y="4299665"/>
            <a:ext cx="1574710" cy="1745861"/>
          </a:xfrm>
          <a:prstGeom prst="wedgeEllipseCallout">
            <a:avLst>
              <a:gd name="adj1" fmla="val -58121"/>
              <a:gd name="adj2" fmla="val 908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blue</a:t>
            </a:r>
          </a:p>
          <a:p>
            <a:pPr algn="ctr"/>
            <a:r>
              <a:rPr lang="en-ZA" sz="2000" dirty="0">
                <a:ln w="0"/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en-ZA" sz="2000" dirty="0">
                <a:ln w="0"/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+ 4</a:t>
            </a:r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ZA" sz="2800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878740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96067" y="1254489"/>
            <a:ext cx="1969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base 10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addition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subtraction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multiplication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division</a:t>
            </a:r>
          </a:p>
          <a:p>
            <a:pPr marL="285750" indent="-285750">
              <a:buFontTx/>
              <a:buChar char="-"/>
            </a:pPr>
            <a:endParaRPr lang="en-ZA" sz="2000" b="1" dirty="0">
              <a:solidFill>
                <a:schemeClr val="bg1"/>
              </a:solidFill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2082953" y="5287463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875639" y="2980993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680436" y="528522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7680437" y="1591401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4868942" y="3867625"/>
            <a:ext cx="849099" cy="324245"/>
            <a:chOff x="3959785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59785" y="2744218"/>
              <a:ext cx="2495550" cy="881877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042469" y="1594638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D948D-E4FC-4798-A3BE-250B94BB109C}"/>
              </a:ext>
            </a:extLst>
          </p:cNvPr>
          <p:cNvGrpSpPr/>
          <p:nvPr/>
        </p:nvGrpSpPr>
        <p:grpSpPr>
          <a:xfrm>
            <a:off x="3552346" y="1185847"/>
            <a:ext cx="418717" cy="4846872"/>
            <a:chOff x="5119885" y="1185847"/>
            <a:chExt cx="418717" cy="484687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932" y="5386388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000000-0008-0000-2200-00007E000000}"/>
                </a:ext>
              </a:extLst>
            </p:cNvPr>
            <p:cNvSpPr/>
            <p:nvPr/>
          </p:nvSpPr>
          <p:spPr>
            <a:xfrm>
              <a:off x="5129217" y="1185847"/>
              <a:ext cx="3950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259E5F1-AECC-4394-953F-BF5A4AE283AA}"/>
              </a:ext>
            </a:extLst>
          </p:cNvPr>
          <p:cNvGrpSpPr/>
          <p:nvPr/>
        </p:nvGrpSpPr>
        <p:grpSpPr>
          <a:xfrm>
            <a:off x="6506249" y="1191287"/>
            <a:ext cx="783490" cy="4846872"/>
            <a:chOff x="4900611" y="1185847"/>
            <a:chExt cx="783490" cy="484687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368474C-10A0-4CED-84A8-963D98023CF8}"/>
                </a:ext>
              </a:extLst>
            </p:cNvPr>
            <p:cNvSpPr/>
            <p:nvPr/>
          </p:nvSpPr>
          <p:spPr>
            <a:xfrm>
              <a:off x="5119932" y="5386388"/>
              <a:ext cx="3521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7003A8E-16A2-42F6-B0C9-D0FE5A406219}"/>
                </a:ext>
              </a:extLst>
            </p:cNvPr>
            <p:cNvSpPr/>
            <p:nvPr/>
          </p:nvSpPr>
          <p:spPr>
            <a:xfrm>
              <a:off x="5119885" y="4315509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4A4CA4-98B0-4700-8929-C4B54C66E878}"/>
                </a:ext>
              </a:extLst>
            </p:cNvPr>
            <p:cNvSpPr/>
            <p:nvPr/>
          </p:nvSpPr>
          <p:spPr>
            <a:xfrm>
              <a:off x="5119888" y="327250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FEEF0F9-1987-4760-ABFD-0EC5102A2873}"/>
                </a:ext>
              </a:extLst>
            </p:cNvPr>
            <p:cNvSpPr/>
            <p:nvPr/>
          </p:nvSpPr>
          <p:spPr>
            <a:xfrm>
              <a:off x="5119898" y="2215217"/>
              <a:ext cx="4187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01E68B7-CAEB-48EC-8C9A-9AE7F3633FC1}"/>
                </a:ext>
              </a:extLst>
            </p:cNvPr>
            <p:cNvSpPr/>
            <p:nvPr/>
          </p:nvSpPr>
          <p:spPr>
            <a:xfrm>
              <a:off x="4900611" y="1185847"/>
              <a:ext cx="7834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6F5D95CB-443D-43AF-9D4F-5086FD052D1B}"/>
              </a:ext>
            </a:extLst>
          </p:cNvPr>
          <p:cNvSpPr/>
          <p:nvPr/>
        </p:nvSpPr>
        <p:spPr>
          <a:xfrm>
            <a:off x="294612" y="4303390"/>
            <a:ext cx="1574710" cy="1745861"/>
          </a:xfrm>
          <a:prstGeom prst="wedgeEllipseCallout">
            <a:avLst>
              <a:gd name="adj1" fmla="val -57254"/>
              <a:gd name="adj2" fmla="val 8932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dirty="0">
                <a:ln w="0"/>
                <a:solidFill>
                  <a:schemeClr val="tx1"/>
                </a:solidFill>
              </a:rPr>
              <a:t>red</a:t>
            </a:r>
          </a:p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ZA" sz="2000" dirty="0">
                <a:ln w="0"/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x 4</a:t>
            </a:r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ZA" sz="2800" dirty="0"/>
          </a:p>
        </p:txBody>
      </p:sp>
      <p:sp>
        <p:nvSpPr>
          <p:cNvPr id="87" name="Speech Bubble: Oval 86">
            <a:extLst>
              <a:ext uri="{FF2B5EF4-FFF2-40B4-BE49-F238E27FC236}">
                <a16:creationId xmlns:a16="http://schemas.microsoft.com/office/drawing/2014/main" id="{CBDBD1FF-DB18-440F-A83C-DEFF09952B46}"/>
              </a:ext>
            </a:extLst>
          </p:cNvPr>
          <p:cNvSpPr/>
          <p:nvPr/>
        </p:nvSpPr>
        <p:spPr>
          <a:xfrm>
            <a:off x="303516" y="4290024"/>
            <a:ext cx="1574710" cy="1745861"/>
          </a:xfrm>
          <a:prstGeom prst="wedgeEllipseCallout">
            <a:avLst>
              <a:gd name="adj1" fmla="val -57254"/>
              <a:gd name="adj2" fmla="val 908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orange</a:t>
            </a:r>
          </a:p>
          <a:p>
            <a:pPr algn="ctr"/>
            <a:r>
              <a:rPr lang="en-ZA" sz="2000" dirty="0">
                <a:ln w="0"/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en-ZA" sz="2000" dirty="0">
                <a:ln w="0"/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10 - 7</a:t>
            </a:r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ZA" sz="2800" dirty="0"/>
          </a:p>
        </p:txBody>
      </p:sp>
      <p:sp>
        <p:nvSpPr>
          <p:cNvPr id="88" name="Speech Bubble: Oval 87">
            <a:extLst>
              <a:ext uri="{FF2B5EF4-FFF2-40B4-BE49-F238E27FC236}">
                <a16:creationId xmlns:a16="http://schemas.microsoft.com/office/drawing/2014/main" id="{3E2EAB68-AC13-46C3-8356-1DDC8ED9654C}"/>
              </a:ext>
            </a:extLst>
          </p:cNvPr>
          <p:cNvSpPr/>
          <p:nvPr/>
        </p:nvSpPr>
        <p:spPr>
          <a:xfrm>
            <a:off x="332780" y="4315509"/>
            <a:ext cx="1574710" cy="1745861"/>
          </a:xfrm>
          <a:prstGeom prst="wedgeEllipseCallout">
            <a:avLst>
              <a:gd name="adj1" fmla="val -58121"/>
              <a:gd name="adj2" fmla="val 88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dirty="0">
                <a:ln w="0"/>
                <a:solidFill>
                  <a:schemeClr val="tx1"/>
                </a:solidFill>
              </a:rPr>
              <a:t>green</a:t>
            </a:r>
          </a:p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ZA" sz="2000" dirty="0">
                <a:ln w="0"/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</a:t>
            </a:r>
            <a:r>
              <a:rPr lang="en-ZA" dirty="0">
                <a:solidFill>
                  <a:schemeClr val="tx1"/>
                </a:solidFill>
              </a:rPr>
              <a:t>÷ </a:t>
            </a:r>
            <a:r>
              <a:rPr lang="en-Z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ZA" sz="2800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C6969650-4EE6-46D9-8CBE-D2306BEFEA05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ECDD5-E383-4F10-82BD-569BEDE78A36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6" name="Rounded Rectangle 28">
              <a:extLst>
                <a:ext uri="{FF2B5EF4-FFF2-40B4-BE49-F238E27FC236}">
                  <a16:creationId xmlns:a16="http://schemas.microsoft.com/office/drawing/2014/main" id="{2423C571-35CB-441D-B8DA-DA7D7A8C7365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7" name="Rounded Rectangle 29">
              <a:extLst>
                <a:ext uri="{FF2B5EF4-FFF2-40B4-BE49-F238E27FC236}">
                  <a16:creationId xmlns:a16="http://schemas.microsoft.com/office/drawing/2014/main" id="{B268BD12-6152-47D9-9498-E1713BF903D6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ounded Rectangle 30">
              <a:extLst>
                <a:ext uri="{FF2B5EF4-FFF2-40B4-BE49-F238E27FC236}">
                  <a16:creationId xmlns:a16="http://schemas.microsoft.com/office/drawing/2014/main" id="{E7A7BCD7-296F-4643-BAF9-DD4B2F72B9CB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ounded Rectangle 31">
              <a:extLst>
                <a:ext uri="{FF2B5EF4-FFF2-40B4-BE49-F238E27FC236}">
                  <a16:creationId xmlns:a16="http://schemas.microsoft.com/office/drawing/2014/main" id="{4D3FC0AA-7848-4FB9-B168-F1BD521D318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ounded Rectangle 32">
              <a:extLst>
                <a:ext uri="{FF2B5EF4-FFF2-40B4-BE49-F238E27FC236}">
                  <a16:creationId xmlns:a16="http://schemas.microsoft.com/office/drawing/2014/main" id="{B25F553F-9CFB-4DE4-86C1-3B9AD6F0289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E008AB1-8AD3-4C49-AE79-E40F8AB86935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91" name="Rounded Rectangle 28">
              <a:extLst>
                <a:ext uri="{FF2B5EF4-FFF2-40B4-BE49-F238E27FC236}">
                  <a16:creationId xmlns:a16="http://schemas.microsoft.com/office/drawing/2014/main" id="{0802C4B8-20DF-472A-854E-195798D6C33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2" name="Rounded Rectangle 29">
              <a:extLst>
                <a:ext uri="{FF2B5EF4-FFF2-40B4-BE49-F238E27FC236}">
                  <a16:creationId xmlns:a16="http://schemas.microsoft.com/office/drawing/2014/main" id="{87AEB9CB-5D31-47B2-9D95-E164AFD4F809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0">
              <a:extLst>
                <a:ext uri="{FF2B5EF4-FFF2-40B4-BE49-F238E27FC236}">
                  <a16:creationId xmlns:a16="http://schemas.microsoft.com/office/drawing/2014/main" id="{62E6EE66-0F77-4B22-9356-4C9B39183C6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1">
              <a:extLst>
                <a:ext uri="{FF2B5EF4-FFF2-40B4-BE49-F238E27FC236}">
                  <a16:creationId xmlns:a16="http://schemas.microsoft.com/office/drawing/2014/main" id="{A07BC953-6AB2-403E-AB89-4D6E69DEB4CD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ounded Rectangle 32">
              <a:extLst>
                <a:ext uri="{FF2B5EF4-FFF2-40B4-BE49-F238E27FC236}">
                  <a16:creationId xmlns:a16="http://schemas.microsoft.com/office/drawing/2014/main" id="{4BF6CD46-1030-4AFA-84E7-DF2C3653A486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CCC16FB-7E4D-4275-A416-BF4F7692BFB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7" name="Rounded Rectangle 28">
              <a:extLst>
                <a:ext uri="{FF2B5EF4-FFF2-40B4-BE49-F238E27FC236}">
                  <a16:creationId xmlns:a16="http://schemas.microsoft.com/office/drawing/2014/main" id="{6638895F-8999-4169-AB51-59BD4FC26B5D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8" name="Rounded Rectangle 29">
              <a:extLst>
                <a:ext uri="{FF2B5EF4-FFF2-40B4-BE49-F238E27FC236}">
                  <a16:creationId xmlns:a16="http://schemas.microsoft.com/office/drawing/2014/main" id="{5DE3D965-0630-47C6-94A8-78C236015496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ounded Rectangle 30">
              <a:extLst>
                <a:ext uri="{FF2B5EF4-FFF2-40B4-BE49-F238E27FC236}">
                  <a16:creationId xmlns:a16="http://schemas.microsoft.com/office/drawing/2014/main" id="{F6DAF640-0ECF-4C73-A792-4078B457DD2B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Rounded Rectangle 31">
              <a:extLst>
                <a:ext uri="{FF2B5EF4-FFF2-40B4-BE49-F238E27FC236}">
                  <a16:creationId xmlns:a16="http://schemas.microsoft.com/office/drawing/2014/main" id="{D72A859F-7930-48EE-B01C-77ADEC39CC9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ounded Rectangle 32">
              <a:extLst>
                <a:ext uri="{FF2B5EF4-FFF2-40B4-BE49-F238E27FC236}">
                  <a16:creationId xmlns:a16="http://schemas.microsoft.com/office/drawing/2014/main" id="{C9698C10-723D-45C8-8CA0-E43AFC68658C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B39A580-7EB9-4574-9D1A-F58E42EE7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7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56979 -0.1215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608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57483 0.2671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133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5618 -0.2717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-1358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25885 -0.0909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45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  <p:bldP spid="389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48"/>
          <a:stretch/>
        </p:blipFill>
        <p:spPr>
          <a:xfrm>
            <a:off x="2071688" y="1276586"/>
            <a:ext cx="6562725" cy="4594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33BE4B4-3BD2-4021-8F88-C9ED69B9E4A0}"/>
              </a:ext>
            </a:extLst>
          </p:cNvPr>
          <p:cNvGrpSpPr/>
          <p:nvPr/>
        </p:nvGrpSpPr>
        <p:grpSpPr>
          <a:xfrm>
            <a:off x="2237536" y="3428677"/>
            <a:ext cx="6204601" cy="328210"/>
            <a:chOff x="2237536" y="3457253"/>
            <a:chExt cx="6204601" cy="3282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000000-0008-0000-0200-000007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11374" y="3461213"/>
              <a:ext cx="849099" cy="324245"/>
              <a:chOff x="2651881" y="2530718"/>
              <a:chExt cx="2495550" cy="1095375"/>
            </a:xfrm>
            <a:solidFill>
              <a:srgbClr val="0000FF"/>
            </a:solidFill>
          </p:grpSpPr>
          <p:sp>
            <p:nvSpPr>
              <p:cNvPr id="45" name="Rounded Rectangle 28">
                <a:extLst>
                  <a:ext uri="{FF2B5EF4-FFF2-40B4-BE49-F238E27FC236}">
                    <a16:creationId xmlns:a16="http://schemas.microsoft.com/office/drawing/2014/main" id="{00000000-0008-0000-0200-000026000000}"/>
                  </a:ext>
                </a:extLst>
              </p:cNvPr>
              <p:cNvSpPr/>
              <p:nvPr/>
            </p:nvSpPr>
            <p:spPr>
              <a:xfrm>
                <a:off x="2651881" y="2744214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46" name="Rounded Rectangle 29">
                <a:extLst>
                  <a:ext uri="{FF2B5EF4-FFF2-40B4-BE49-F238E27FC236}">
                    <a16:creationId xmlns:a16="http://schemas.microsoft.com/office/drawing/2014/main" id="{00000000-0008-0000-0200-000027000000}"/>
                  </a:ext>
                </a:extLst>
              </p:cNvPr>
              <p:cNvSpPr/>
              <p:nvPr/>
            </p:nvSpPr>
            <p:spPr>
              <a:xfrm>
                <a:off x="2756560" y="2536818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30">
                <a:extLst>
                  <a:ext uri="{FF2B5EF4-FFF2-40B4-BE49-F238E27FC236}">
                    <a16:creationId xmlns:a16="http://schemas.microsoft.com/office/drawing/2014/main" id="{00000000-0008-0000-0200-000028000000}"/>
                  </a:ext>
                </a:extLst>
              </p:cNvPr>
              <p:cNvSpPr/>
              <p:nvPr/>
            </p:nvSpPr>
            <p:spPr>
              <a:xfrm>
                <a:off x="3384635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31">
                <a:extLst>
                  <a:ext uri="{FF2B5EF4-FFF2-40B4-BE49-F238E27FC236}">
                    <a16:creationId xmlns:a16="http://schemas.microsoft.com/office/drawing/2014/main" id="{00000000-0008-0000-0200-000029000000}"/>
                  </a:ext>
                </a:extLst>
              </p:cNvPr>
              <p:cNvSpPr/>
              <p:nvPr/>
            </p:nvSpPr>
            <p:spPr>
              <a:xfrm>
                <a:off x="4012709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32">
                <a:extLst>
                  <a:ext uri="{FF2B5EF4-FFF2-40B4-BE49-F238E27FC236}">
                    <a16:creationId xmlns:a16="http://schemas.microsoft.com/office/drawing/2014/main" id="{00000000-0008-0000-0200-00002A000000}"/>
                  </a:ext>
                </a:extLst>
              </p:cNvPr>
              <p:cNvSpPr/>
              <p:nvPr/>
            </p:nvSpPr>
            <p:spPr>
              <a:xfrm>
                <a:off x="4657533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000000-0008-0000-0200-000008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70921" y="3461218"/>
              <a:ext cx="849099" cy="324245"/>
              <a:chOff x="3318630" y="2530722"/>
              <a:chExt cx="2495550" cy="1095375"/>
            </a:xfrm>
            <a:solidFill>
              <a:srgbClr val="669900"/>
            </a:solidFill>
          </p:grpSpPr>
          <p:sp>
            <p:nvSpPr>
              <p:cNvPr id="40" name="Rounded Rectangle 18">
                <a:extLst>
                  <a:ext uri="{FF2B5EF4-FFF2-40B4-BE49-F238E27FC236}">
                    <a16:creationId xmlns:a16="http://schemas.microsoft.com/office/drawing/2014/main" id="{00000000-0008-0000-0200-000021000000}"/>
                  </a:ext>
                </a:extLst>
              </p:cNvPr>
              <p:cNvSpPr/>
              <p:nvPr/>
            </p:nvSpPr>
            <p:spPr>
              <a:xfrm>
                <a:off x="3318630" y="2744218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41" name="Rounded Rectangle 19">
                <a:extLst>
                  <a:ext uri="{FF2B5EF4-FFF2-40B4-BE49-F238E27FC236}">
                    <a16:creationId xmlns:a16="http://schemas.microsoft.com/office/drawing/2014/main" id="{00000000-0008-0000-0200-000022000000}"/>
                  </a:ext>
                </a:extLst>
              </p:cNvPr>
              <p:cNvSpPr/>
              <p:nvPr/>
            </p:nvSpPr>
            <p:spPr>
              <a:xfrm>
                <a:off x="3423309" y="2536822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20">
                <a:extLst>
                  <a:ext uri="{FF2B5EF4-FFF2-40B4-BE49-F238E27FC236}">
                    <a16:creationId xmlns:a16="http://schemas.microsoft.com/office/drawing/2014/main" id="{00000000-0008-0000-0200-000023000000}"/>
                  </a:ext>
                </a:extLst>
              </p:cNvPr>
              <p:cNvSpPr/>
              <p:nvPr/>
            </p:nvSpPr>
            <p:spPr>
              <a:xfrm>
                <a:off x="4051384" y="253072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21">
                <a:extLst>
                  <a:ext uri="{FF2B5EF4-FFF2-40B4-BE49-F238E27FC236}">
                    <a16:creationId xmlns:a16="http://schemas.microsoft.com/office/drawing/2014/main" id="{00000000-0008-0000-0200-000024000000}"/>
                  </a:ext>
                </a:extLst>
              </p:cNvPr>
              <p:cNvSpPr/>
              <p:nvPr/>
            </p:nvSpPr>
            <p:spPr>
              <a:xfrm>
                <a:off x="4679458" y="253072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Rounded Rectangle 22">
                <a:extLst>
                  <a:ext uri="{FF2B5EF4-FFF2-40B4-BE49-F238E27FC236}">
                    <a16:creationId xmlns:a16="http://schemas.microsoft.com/office/drawing/2014/main" id="{00000000-0008-0000-0200-000025000000}"/>
                  </a:ext>
                </a:extLst>
              </p:cNvPr>
              <p:cNvSpPr/>
              <p:nvPr/>
            </p:nvSpPr>
            <p:spPr>
              <a:xfrm>
                <a:off x="5324282" y="253072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000000-0008-0000-0200-000009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3038" y="3459978"/>
              <a:ext cx="849099" cy="324245"/>
              <a:chOff x="5318883" y="2530718"/>
              <a:chExt cx="2495550" cy="1095375"/>
            </a:xfrm>
            <a:solidFill>
              <a:srgbClr val="FF9900"/>
            </a:solidFill>
          </p:grpSpPr>
          <p:sp>
            <p:nvSpPr>
              <p:cNvPr id="35" name="Rounded Rectangle 33">
                <a:extLst>
                  <a:ext uri="{FF2B5EF4-FFF2-40B4-BE49-F238E27FC236}">
                    <a16:creationId xmlns:a16="http://schemas.microsoft.com/office/drawing/2014/main" id="{00000000-0008-0000-0200-00001C000000}"/>
                  </a:ext>
                </a:extLst>
              </p:cNvPr>
              <p:cNvSpPr/>
              <p:nvPr/>
            </p:nvSpPr>
            <p:spPr>
              <a:xfrm>
                <a:off x="5318883" y="2744214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ZA" sz="1600" b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ZA" sz="1600">
                  <a:solidFill>
                    <a:sysClr val="windowText" lastClr="000000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36" name="Rounded Rectangle 34">
                <a:extLst>
                  <a:ext uri="{FF2B5EF4-FFF2-40B4-BE49-F238E27FC236}">
                    <a16:creationId xmlns:a16="http://schemas.microsoft.com/office/drawing/2014/main" id="{00000000-0008-0000-0200-00001D000000}"/>
                  </a:ext>
                </a:extLst>
              </p:cNvPr>
              <p:cNvSpPr/>
              <p:nvPr/>
            </p:nvSpPr>
            <p:spPr>
              <a:xfrm>
                <a:off x="5423562" y="2536818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35">
                <a:extLst>
                  <a:ext uri="{FF2B5EF4-FFF2-40B4-BE49-F238E27FC236}">
                    <a16:creationId xmlns:a16="http://schemas.microsoft.com/office/drawing/2014/main" id="{00000000-0008-0000-0200-00001E000000}"/>
                  </a:ext>
                </a:extLst>
              </p:cNvPr>
              <p:cNvSpPr/>
              <p:nvPr/>
            </p:nvSpPr>
            <p:spPr>
              <a:xfrm>
                <a:off x="6051637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Rounded Rectangle 36">
                <a:extLst>
                  <a:ext uri="{FF2B5EF4-FFF2-40B4-BE49-F238E27FC236}">
                    <a16:creationId xmlns:a16="http://schemas.microsoft.com/office/drawing/2014/main" id="{00000000-0008-0000-0200-00001F000000}"/>
                  </a:ext>
                </a:extLst>
              </p:cNvPr>
              <p:cNvSpPr/>
              <p:nvPr/>
            </p:nvSpPr>
            <p:spPr>
              <a:xfrm>
                <a:off x="6679711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Rounded Rectangle 37">
                <a:extLst>
                  <a:ext uri="{FF2B5EF4-FFF2-40B4-BE49-F238E27FC236}">
                    <a16:creationId xmlns:a16="http://schemas.microsoft.com/office/drawing/2014/main" id="{00000000-0008-0000-0200-000020000000}"/>
                  </a:ext>
                </a:extLst>
              </p:cNvPr>
              <p:cNvSpPr/>
              <p:nvPr/>
            </p:nvSpPr>
            <p:spPr>
              <a:xfrm>
                <a:off x="7324535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000000-0008-0000-0200-00000A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8317" y="3457253"/>
              <a:ext cx="849099" cy="324245"/>
              <a:chOff x="4652131" y="2530719"/>
              <a:chExt cx="2495550" cy="1095375"/>
            </a:xfr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30" name="Rounded Rectangle 23">
                <a:extLst>
                  <a:ext uri="{FF2B5EF4-FFF2-40B4-BE49-F238E27FC236}">
                    <a16:creationId xmlns:a16="http://schemas.microsoft.com/office/drawing/2014/main" id="{00000000-0008-0000-0200-000017000000}"/>
                  </a:ext>
                </a:extLst>
              </p:cNvPr>
              <p:cNvSpPr/>
              <p:nvPr/>
            </p:nvSpPr>
            <p:spPr>
              <a:xfrm>
                <a:off x="4652131" y="2744215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solidFill>
                    <a:sysClr val="windowText" lastClr="000000"/>
                  </a:solidFill>
                  <a:latin typeface="Phinster" panose="020B7200000000000000" pitchFamily="34" charset="0"/>
                </a:endParaRPr>
              </a:p>
            </p:txBody>
          </p:sp>
          <p:sp>
            <p:nvSpPr>
              <p:cNvPr id="31" name="Rounded Rectangle 24">
                <a:extLst>
                  <a:ext uri="{FF2B5EF4-FFF2-40B4-BE49-F238E27FC236}">
                    <a16:creationId xmlns:a16="http://schemas.microsoft.com/office/drawing/2014/main" id="{00000000-0008-0000-0200-000018000000}"/>
                  </a:ext>
                </a:extLst>
              </p:cNvPr>
              <p:cNvSpPr/>
              <p:nvPr/>
            </p:nvSpPr>
            <p:spPr>
              <a:xfrm>
                <a:off x="4756810" y="2536819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ounded Rectangle 25">
                <a:extLst>
                  <a:ext uri="{FF2B5EF4-FFF2-40B4-BE49-F238E27FC236}">
                    <a16:creationId xmlns:a16="http://schemas.microsoft.com/office/drawing/2014/main" id="{00000000-0008-0000-0200-000019000000}"/>
                  </a:ext>
                </a:extLst>
              </p:cNvPr>
              <p:cNvSpPr/>
              <p:nvPr/>
            </p:nvSpPr>
            <p:spPr>
              <a:xfrm>
                <a:off x="5384885" y="2530719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ounded Rectangle 26">
                <a:extLst>
                  <a:ext uri="{FF2B5EF4-FFF2-40B4-BE49-F238E27FC236}">
                    <a16:creationId xmlns:a16="http://schemas.microsoft.com/office/drawing/2014/main" id="{00000000-0008-0000-0200-00001A000000}"/>
                  </a:ext>
                </a:extLst>
              </p:cNvPr>
              <p:cNvSpPr/>
              <p:nvPr/>
            </p:nvSpPr>
            <p:spPr>
              <a:xfrm>
                <a:off x="6012959" y="2530719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Rounded Rectangle 27">
                <a:extLst>
                  <a:ext uri="{FF2B5EF4-FFF2-40B4-BE49-F238E27FC236}">
                    <a16:creationId xmlns:a16="http://schemas.microsoft.com/office/drawing/2014/main" id="{00000000-0008-0000-0200-00001B000000}"/>
                  </a:ext>
                </a:extLst>
              </p:cNvPr>
              <p:cNvSpPr/>
              <p:nvPr/>
            </p:nvSpPr>
            <p:spPr>
              <a:xfrm>
                <a:off x="6657783" y="2530719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000000-0008-0000-0200-00000B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0471" y="3461215"/>
              <a:ext cx="849099" cy="324245"/>
              <a:chOff x="3985381" y="2530720"/>
              <a:chExt cx="2495550" cy="1095375"/>
            </a:xfrm>
            <a:solidFill>
              <a:srgbClr val="3399FF"/>
            </a:solidFill>
          </p:grpSpPr>
          <p:sp>
            <p:nvSpPr>
              <p:cNvPr id="25" name="Rounded Rectangle 13">
                <a:extLst>
                  <a:ext uri="{FF2B5EF4-FFF2-40B4-BE49-F238E27FC236}">
                    <a16:creationId xmlns:a16="http://schemas.microsoft.com/office/drawing/2014/main" id="{00000000-0008-0000-0200-000012000000}"/>
                  </a:ext>
                </a:extLst>
              </p:cNvPr>
              <p:cNvSpPr/>
              <p:nvPr/>
            </p:nvSpPr>
            <p:spPr>
              <a:xfrm>
                <a:off x="3985381" y="2744216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solidFill>
                    <a:schemeClr val="bg1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26" name="Rounded Rectangle 14">
                <a:extLst>
                  <a:ext uri="{FF2B5EF4-FFF2-40B4-BE49-F238E27FC236}">
                    <a16:creationId xmlns:a16="http://schemas.microsoft.com/office/drawing/2014/main" id="{00000000-0008-0000-0200-000013000000}"/>
                  </a:ext>
                </a:extLst>
              </p:cNvPr>
              <p:cNvSpPr/>
              <p:nvPr/>
            </p:nvSpPr>
            <p:spPr>
              <a:xfrm>
                <a:off x="4090060" y="2536820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15">
                <a:extLst>
                  <a:ext uri="{FF2B5EF4-FFF2-40B4-BE49-F238E27FC236}">
                    <a16:creationId xmlns:a16="http://schemas.microsoft.com/office/drawing/2014/main" id="{00000000-0008-0000-0200-000014000000}"/>
                  </a:ext>
                </a:extLst>
              </p:cNvPr>
              <p:cNvSpPr/>
              <p:nvPr/>
            </p:nvSpPr>
            <p:spPr>
              <a:xfrm>
                <a:off x="4718135" y="253072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ounded Rectangle 16">
                <a:extLst>
                  <a:ext uri="{FF2B5EF4-FFF2-40B4-BE49-F238E27FC236}">
                    <a16:creationId xmlns:a16="http://schemas.microsoft.com/office/drawing/2014/main" id="{00000000-0008-0000-0200-000015000000}"/>
                  </a:ext>
                </a:extLst>
              </p:cNvPr>
              <p:cNvSpPr/>
              <p:nvPr/>
            </p:nvSpPr>
            <p:spPr>
              <a:xfrm>
                <a:off x="5346209" y="253072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00000000-0008-0000-0200-000016000000}"/>
                  </a:ext>
                </a:extLst>
              </p:cNvPr>
              <p:cNvSpPr/>
              <p:nvPr/>
            </p:nvSpPr>
            <p:spPr>
              <a:xfrm>
                <a:off x="5991033" y="253072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0000000-0008-0000-0200-00000C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7536" y="3459978"/>
              <a:ext cx="849099" cy="324245"/>
              <a:chOff x="1985133" y="2529717"/>
              <a:chExt cx="2495550" cy="1095375"/>
            </a:xfrm>
            <a:solidFill>
              <a:srgbClr val="FF3300"/>
            </a:solidFill>
          </p:grpSpPr>
          <p:sp>
            <p:nvSpPr>
              <p:cNvPr id="20" name="Rounded Rectangle 8">
                <a:extLst>
                  <a:ext uri="{FF2B5EF4-FFF2-40B4-BE49-F238E27FC236}">
                    <a16:creationId xmlns:a16="http://schemas.microsoft.com/office/drawing/2014/main" id="{00000000-0008-0000-0200-00000D000000}"/>
                  </a:ext>
                </a:extLst>
              </p:cNvPr>
              <p:cNvSpPr/>
              <p:nvPr/>
            </p:nvSpPr>
            <p:spPr>
              <a:xfrm>
                <a:off x="1985133" y="2743213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21" name="Rounded Rectangle 9">
                <a:extLst>
                  <a:ext uri="{FF2B5EF4-FFF2-40B4-BE49-F238E27FC236}">
                    <a16:creationId xmlns:a16="http://schemas.microsoft.com/office/drawing/2014/main" id="{00000000-0008-0000-0200-00000E000000}"/>
                  </a:ext>
                </a:extLst>
              </p:cNvPr>
              <p:cNvSpPr/>
              <p:nvPr/>
            </p:nvSpPr>
            <p:spPr>
              <a:xfrm>
                <a:off x="2089812" y="2535817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10">
                <a:extLst>
                  <a:ext uri="{FF2B5EF4-FFF2-40B4-BE49-F238E27FC236}">
                    <a16:creationId xmlns:a16="http://schemas.microsoft.com/office/drawing/2014/main" id="{00000000-0008-0000-0200-00000F000000}"/>
                  </a:ext>
                </a:extLst>
              </p:cNvPr>
              <p:cNvSpPr/>
              <p:nvPr/>
            </p:nvSpPr>
            <p:spPr>
              <a:xfrm>
                <a:off x="2717887" y="2529717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11">
                <a:extLst>
                  <a:ext uri="{FF2B5EF4-FFF2-40B4-BE49-F238E27FC236}">
                    <a16:creationId xmlns:a16="http://schemas.microsoft.com/office/drawing/2014/main" id="{00000000-0008-0000-0200-000010000000}"/>
                  </a:ext>
                </a:extLst>
              </p:cNvPr>
              <p:cNvSpPr/>
              <p:nvPr/>
            </p:nvSpPr>
            <p:spPr>
              <a:xfrm>
                <a:off x="3345961" y="2529717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12">
                <a:extLst>
                  <a:ext uri="{FF2B5EF4-FFF2-40B4-BE49-F238E27FC236}">
                    <a16:creationId xmlns:a16="http://schemas.microsoft.com/office/drawing/2014/main" id="{00000000-0008-0000-0200-000011000000}"/>
                  </a:ext>
                </a:extLst>
              </p:cNvPr>
              <p:cNvSpPr/>
              <p:nvPr/>
            </p:nvSpPr>
            <p:spPr>
              <a:xfrm>
                <a:off x="3990785" y="2529717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00000000-0008-0000-0200-000046000000}"/>
              </a:ext>
            </a:extLst>
          </p:cNvPr>
          <p:cNvSpPr/>
          <p:nvPr/>
        </p:nvSpPr>
        <p:spPr>
          <a:xfrm>
            <a:off x="118895" y="2982186"/>
            <a:ext cx="1819275" cy="1314450"/>
          </a:xfrm>
          <a:prstGeom prst="rightArrowCallout">
            <a:avLst>
              <a:gd name="adj1" fmla="val 17771"/>
              <a:gd name="adj2" fmla="val 18975"/>
              <a:gd name="adj3" fmla="val 18976"/>
              <a:gd name="adj4" fmla="val 7126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Start with all </a:t>
            </a:r>
            <a:b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6 Bricks on </a:t>
            </a:r>
            <a:b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 red line </a:t>
            </a:r>
            <a:b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 any order.</a:t>
            </a:r>
            <a:endParaRPr lang="en-ZA" dirty="0">
              <a:effectLst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80A4942B-2842-49A3-B4B4-DA5DBB4C3B21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E92F0C-DC42-4F81-B8A6-EE972E9EA877}"/>
              </a:ext>
            </a:extLst>
          </p:cNvPr>
          <p:cNvGrpSpPr/>
          <p:nvPr/>
        </p:nvGrpSpPr>
        <p:grpSpPr>
          <a:xfrm>
            <a:off x="6463677" y="1167045"/>
            <a:ext cx="976313" cy="4833525"/>
            <a:chOff x="6463677" y="1195621"/>
            <a:chExt cx="976313" cy="4833525"/>
          </a:xfrm>
        </p:grpSpPr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00000000-0008-0000-0200-000044000000}"/>
                </a:ext>
              </a:extLst>
            </p:cNvPr>
            <p:cNvSpPr/>
            <p:nvPr/>
          </p:nvSpPr>
          <p:spPr>
            <a:xfrm>
              <a:off x="6619883" y="2120886"/>
              <a:ext cx="687061" cy="1206756"/>
            </a:xfrm>
            <a:prstGeom prst="upArrow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ZA" sz="110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00000000-0008-0000-0200-000045000000}"/>
                </a:ext>
              </a:extLst>
            </p:cNvPr>
            <p:cNvSpPr/>
            <p:nvPr/>
          </p:nvSpPr>
          <p:spPr>
            <a:xfrm rot="10800000">
              <a:off x="6619883" y="3949686"/>
              <a:ext cx="687061" cy="1206756"/>
            </a:xfrm>
            <a:prstGeom prst="upArrow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ZA" sz="110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0000000-0008-0000-0200-000042000000}"/>
                </a:ext>
              </a:extLst>
            </p:cNvPr>
            <p:cNvCxnSpPr/>
            <p:nvPr/>
          </p:nvCxnSpPr>
          <p:spPr>
            <a:xfrm flipH="1">
              <a:off x="7430465" y="1205146"/>
              <a:ext cx="9525" cy="4824000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00000-0008-0000-0200-000043000000}"/>
                </a:ext>
              </a:extLst>
            </p:cNvPr>
            <p:cNvCxnSpPr/>
            <p:nvPr/>
          </p:nvCxnSpPr>
          <p:spPr>
            <a:xfrm flipH="1">
              <a:off x="6463677" y="1195621"/>
              <a:ext cx="9525" cy="4829175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00000000-0008-0000-0200-00002B000000}"/>
              </a:ext>
            </a:extLst>
          </p:cNvPr>
          <p:cNvSpPr/>
          <p:nvPr/>
        </p:nvSpPr>
        <p:spPr>
          <a:xfrm>
            <a:off x="7674088" y="188399"/>
            <a:ext cx="1181100" cy="988620"/>
          </a:xfrm>
          <a:prstGeom prst="downArrowCallout">
            <a:avLst>
              <a:gd name="adj1" fmla="val 14473"/>
              <a:gd name="adj2" fmla="val 1842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Horizontal Mat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A17B57-D518-44FC-8323-0BE250E53139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63" name="Rounded Rectangle 28">
              <a:extLst>
                <a:ext uri="{FF2B5EF4-FFF2-40B4-BE49-F238E27FC236}">
                  <a16:creationId xmlns:a16="http://schemas.microsoft.com/office/drawing/2014/main" id="{23A1AE57-8013-4EBE-B4CC-8278E3715755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64" name="Rounded Rectangle 29">
              <a:extLst>
                <a:ext uri="{FF2B5EF4-FFF2-40B4-BE49-F238E27FC236}">
                  <a16:creationId xmlns:a16="http://schemas.microsoft.com/office/drawing/2014/main" id="{EAE1853C-82D4-47F3-89AE-4EBE2E93D1E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Rounded Rectangle 30">
              <a:extLst>
                <a:ext uri="{FF2B5EF4-FFF2-40B4-BE49-F238E27FC236}">
                  <a16:creationId xmlns:a16="http://schemas.microsoft.com/office/drawing/2014/main" id="{3A29FC29-6135-428F-AF04-15430764361C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ounded Rectangle 31">
              <a:extLst>
                <a:ext uri="{FF2B5EF4-FFF2-40B4-BE49-F238E27FC236}">
                  <a16:creationId xmlns:a16="http://schemas.microsoft.com/office/drawing/2014/main" id="{85BBF57C-9EF4-45DC-8D0F-1787FADDF31E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ounded Rectangle 32">
              <a:extLst>
                <a:ext uri="{FF2B5EF4-FFF2-40B4-BE49-F238E27FC236}">
                  <a16:creationId xmlns:a16="http://schemas.microsoft.com/office/drawing/2014/main" id="{1D88E362-3920-49CC-9239-F29501E17628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2265F2-B32E-41FC-8EA0-DCE36CCB9AD9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69" name="Rounded Rectangle 28">
              <a:extLst>
                <a:ext uri="{FF2B5EF4-FFF2-40B4-BE49-F238E27FC236}">
                  <a16:creationId xmlns:a16="http://schemas.microsoft.com/office/drawing/2014/main" id="{A69614D8-B0A2-43DE-97F9-A3A99AAD3138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0" name="Rounded Rectangle 29">
              <a:extLst>
                <a:ext uri="{FF2B5EF4-FFF2-40B4-BE49-F238E27FC236}">
                  <a16:creationId xmlns:a16="http://schemas.microsoft.com/office/drawing/2014/main" id="{44F0C574-D0D4-4DDE-ADD9-BB4F7D63469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ounded Rectangle 30">
              <a:extLst>
                <a:ext uri="{FF2B5EF4-FFF2-40B4-BE49-F238E27FC236}">
                  <a16:creationId xmlns:a16="http://schemas.microsoft.com/office/drawing/2014/main" id="{932F1295-9A30-4AD3-9CAF-DF8F92AB0A84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ounded Rectangle 31">
              <a:extLst>
                <a:ext uri="{FF2B5EF4-FFF2-40B4-BE49-F238E27FC236}">
                  <a16:creationId xmlns:a16="http://schemas.microsoft.com/office/drawing/2014/main" id="{4FACD919-F593-4D84-A6FB-89BDC6E4006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ounded Rectangle 32">
              <a:extLst>
                <a:ext uri="{FF2B5EF4-FFF2-40B4-BE49-F238E27FC236}">
                  <a16:creationId xmlns:a16="http://schemas.microsoft.com/office/drawing/2014/main" id="{9FC6FB4D-752D-4C75-93EA-A63FE764F01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B14240-3CF4-4B52-879A-48CAF43E6B9F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75" name="Rounded Rectangle 28">
              <a:extLst>
                <a:ext uri="{FF2B5EF4-FFF2-40B4-BE49-F238E27FC236}">
                  <a16:creationId xmlns:a16="http://schemas.microsoft.com/office/drawing/2014/main" id="{F3C9F8B3-9EC5-4206-A15B-606E1D648978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6" name="Rounded Rectangle 29">
              <a:extLst>
                <a:ext uri="{FF2B5EF4-FFF2-40B4-BE49-F238E27FC236}">
                  <a16:creationId xmlns:a16="http://schemas.microsoft.com/office/drawing/2014/main" id="{5285F89A-7842-4845-A824-650D7CFDA09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30">
              <a:extLst>
                <a:ext uri="{FF2B5EF4-FFF2-40B4-BE49-F238E27FC236}">
                  <a16:creationId xmlns:a16="http://schemas.microsoft.com/office/drawing/2014/main" id="{B974E17C-C956-464A-85F0-7B3BC8070D08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ounded Rectangle 31">
              <a:extLst>
                <a:ext uri="{FF2B5EF4-FFF2-40B4-BE49-F238E27FC236}">
                  <a16:creationId xmlns:a16="http://schemas.microsoft.com/office/drawing/2014/main" id="{96848527-1C46-49CD-BBDC-46C6A7E3E40C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ounded Rectangle 32">
              <a:extLst>
                <a:ext uri="{FF2B5EF4-FFF2-40B4-BE49-F238E27FC236}">
                  <a16:creationId xmlns:a16="http://schemas.microsoft.com/office/drawing/2014/main" id="{83D45774-56F4-4192-B533-66FF37D3259C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2545C791-2B86-497E-BE2C-E3EEE9D74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C95C-E016-468D-AAF5-DF4B6E59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1" y="534174"/>
            <a:ext cx="5577163" cy="1143000"/>
          </a:xfrm>
        </p:spPr>
        <p:txBody>
          <a:bodyPr/>
          <a:lstStyle/>
          <a:p>
            <a:r>
              <a:rPr lang="en-ZA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Working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02C85-98B9-48A0-8A44-B4071498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0" y="1545768"/>
            <a:ext cx="7877822" cy="474498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BD62B2-0766-4300-8F3A-DAB6A8197078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184653-2FD7-4587-960B-BB7ED34250DD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6AA75027-9DAD-427B-AAB9-8D588A80CA6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id="{96A37CE3-E89D-44B5-BBD3-1736D6CD976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id="{C5DEC407-D4BC-4729-A2F9-BE95D9A2D22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ounded Rectangle 31">
              <a:extLst>
                <a:ext uri="{FF2B5EF4-FFF2-40B4-BE49-F238E27FC236}">
                  <a16:creationId xmlns:a16="http://schemas.microsoft.com/office/drawing/2014/main" id="{87AD66E2-D24C-45E1-985A-76ECC347D28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0EBD5E81-FFE1-451A-8071-3F2C2163CB9E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582C96-D03D-4D5B-B26D-54D8A978D408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20" name="Rounded Rectangle 28">
              <a:extLst>
                <a:ext uri="{FF2B5EF4-FFF2-40B4-BE49-F238E27FC236}">
                  <a16:creationId xmlns:a16="http://schemas.microsoft.com/office/drawing/2014/main" id="{B266C063-72D3-44A6-BE22-7DFCA7DC3A14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029B5907-3CBD-4D31-8057-90DD36E21F99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2360EB86-E283-4CEA-854E-679F25962B0C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ounded Rectangle 31">
              <a:extLst>
                <a:ext uri="{FF2B5EF4-FFF2-40B4-BE49-F238E27FC236}">
                  <a16:creationId xmlns:a16="http://schemas.microsoft.com/office/drawing/2014/main" id="{07C9C64D-EC1F-4406-B8DA-48081B9B02B3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49F3AEA3-E2CD-422F-AD68-006523F7E293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54101F-0454-4604-B9BE-2525974E199B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26" name="Rounded Rectangle 28">
              <a:extLst>
                <a:ext uri="{FF2B5EF4-FFF2-40B4-BE49-F238E27FC236}">
                  <a16:creationId xmlns:a16="http://schemas.microsoft.com/office/drawing/2014/main" id="{7E4542F2-0651-4586-BF7C-FDAB9139AD3D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A2212EAD-DCBE-4363-8543-79CF609F5F31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ounded Rectangle 30">
              <a:extLst>
                <a:ext uri="{FF2B5EF4-FFF2-40B4-BE49-F238E27FC236}">
                  <a16:creationId xmlns:a16="http://schemas.microsoft.com/office/drawing/2014/main" id="{3CBC8A4A-72A6-4BCA-AC0F-633018524484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ounded Rectangle 31">
              <a:extLst>
                <a:ext uri="{FF2B5EF4-FFF2-40B4-BE49-F238E27FC236}">
                  <a16:creationId xmlns:a16="http://schemas.microsoft.com/office/drawing/2014/main" id="{C0B68D14-80B5-4A72-A4D2-C6475EEDB9F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ounded Rectangle 32">
              <a:extLst>
                <a:ext uri="{FF2B5EF4-FFF2-40B4-BE49-F238E27FC236}">
                  <a16:creationId xmlns:a16="http://schemas.microsoft.com/office/drawing/2014/main" id="{3BEAB952-BFCE-43FC-A9AF-9D03CADDC43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FA5C09-C8B5-4B65-9613-4BE8B1068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46354"/>
              </p:ext>
            </p:extLst>
          </p:nvPr>
        </p:nvGraphicFramePr>
        <p:xfrm>
          <a:off x="2757996" y="5261599"/>
          <a:ext cx="407781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7810">
                  <a:extLst>
                    <a:ext uri="{9D8B030D-6E8A-4147-A177-3AD203B41FA5}">
                      <a16:colId xmlns:a16="http://schemas.microsoft.com/office/drawing/2014/main" val="3184106997"/>
                    </a:ext>
                  </a:extLst>
                </a:gridCol>
              </a:tblGrid>
              <a:tr h="133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</a:rPr>
                        <a:t>       </a:t>
                      </a:r>
                      <a:r>
                        <a:rPr lang="en-ZA" sz="1000" i="1" u="none" strike="noStrike" dirty="0">
                          <a:effectLst/>
                        </a:rPr>
                        <a:t>Can work in pairs / with a partner / with the teacher / with a parent</a:t>
                      </a:r>
                      <a:endParaRPr lang="en-ZA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4016309"/>
                  </a:ext>
                </a:extLst>
              </a:tr>
              <a:tr h="133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First person </a:t>
                      </a:r>
                      <a:r>
                        <a:rPr lang="en-ZA" sz="1000" u="none" strike="noStrike" dirty="0">
                          <a:effectLst/>
                        </a:rPr>
                        <a:t>: memorizes the layout - then looks away when ready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120709"/>
                  </a:ext>
                </a:extLst>
              </a:tr>
              <a:tr h="133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Next person </a:t>
                      </a:r>
                      <a:r>
                        <a:rPr lang="en-ZA" sz="1000" u="none" strike="noStrike" dirty="0">
                          <a:effectLst/>
                        </a:rPr>
                        <a:t>: swops ( by moving ) two of the bricks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311968"/>
                  </a:ext>
                </a:extLst>
              </a:tr>
              <a:tr h="133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First person </a:t>
                      </a:r>
                      <a:r>
                        <a:rPr lang="en-ZA" sz="1000" u="none" strike="noStrike" dirty="0">
                          <a:effectLst/>
                        </a:rPr>
                        <a:t>: tries to identify which two bricks were swopped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08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1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C95C-E016-468D-AAF5-DF4B6E59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326" y="368462"/>
            <a:ext cx="2683042" cy="1143000"/>
          </a:xfrm>
        </p:spPr>
        <p:txBody>
          <a:bodyPr>
            <a:normAutofit/>
          </a:bodyPr>
          <a:lstStyle/>
          <a:p>
            <a:r>
              <a:rPr lang="en-ZA" sz="1600" dirty="0">
                <a:solidFill>
                  <a:srgbClr val="FFFF00"/>
                </a:solidFill>
              </a:rPr>
              <a:t>Drop all the bricks in one go - from 20cm above the Red line </a:t>
            </a:r>
            <a:endParaRPr lang="en-ZA" sz="16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C107F-D360-45FB-A224-4E0489C8B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32" y="1328691"/>
            <a:ext cx="6773093" cy="3952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3A04C-4C81-408F-9672-199313EFA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2" t="21879" r="22390" b="19518"/>
          <a:stretch/>
        </p:blipFill>
        <p:spPr>
          <a:xfrm rot="5698171">
            <a:off x="4713391" y="3791998"/>
            <a:ext cx="463550" cy="92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B3E068-3839-44CB-87DF-6424095CBD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0" t="23137" r="51886" b="19274"/>
          <a:stretch/>
        </p:blipFill>
        <p:spPr>
          <a:xfrm rot="20986684">
            <a:off x="2981270" y="3015181"/>
            <a:ext cx="450850" cy="93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46DC06-4A82-451C-964B-F66AA7719D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3786" r="80686" b="17701"/>
          <a:stretch/>
        </p:blipFill>
        <p:spPr>
          <a:xfrm rot="4795172">
            <a:off x="5723925" y="1511441"/>
            <a:ext cx="485775" cy="94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07DF7-16E0-4213-A94C-36CBB17789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6" t="21944" r="7803" b="19663"/>
          <a:stretch/>
        </p:blipFill>
        <p:spPr>
          <a:xfrm rot="3311040">
            <a:off x="8196200" y="2527252"/>
            <a:ext cx="482600" cy="96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0160AC-C0C3-42F7-9F29-628BE87154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0" t="19805" r="66630" b="16140"/>
          <a:stretch/>
        </p:blipFill>
        <p:spPr>
          <a:xfrm rot="18741064">
            <a:off x="6477485" y="3737229"/>
            <a:ext cx="466725" cy="103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164FE6-C64E-420C-B336-794FAFF14D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0" t="22510" r="36994" b="19127"/>
          <a:stretch/>
        </p:blipFill>
        <p:spPr>
          <a:xfrm rot="3145805">
            <a:off x="2556136" y="1819372"/>
            <a:ext cx="476250" cy="9779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DC667A-86A1-4CEF-9D29-74EFFBA6F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27920"/>
              </p:ext>
            </p:extLst>
          </p:nvPr>
        </p:nvGraphicFramePr>
        <p:xfrm>
          <a:off x="347018" y="5555235"/>
          <a:ext cx="2701179" cy="75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1179">
                  <a:extLst>
                    <a:ext uri="{9D8B030D-6E8A-4147-A177-3AD203B41FA5}">
                      <a16:colId xmlns:a16="http://schemas.microsoft.com/office/drawing/2014/main" val="1030134720"/>
                    </a:ext>
                  </a:extLst>
                </a:gridCol>
              </a:tblGrid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- how many bricks landed on a line ?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1014311301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 - how many bricks landed between lines ?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580547881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 - how many bricks landed on their side ?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1944522811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- how many bricks landed off the mat ?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97607489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0862863-0928-4357-B4FA-CF1CE04F0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68665"/>
              </p:ext>
            </p:extLst>
          </p:nvPr>
        </p:nvGraphicFramePr>
        <p:xfrm>
          <a:off x="3361146" y="5551448"/>
          <a:ext cx="5449434" cy="937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9434">
                  <a:extLst>
                    <a:ext uri="{9D8B030D-6E8A-4147-A177-3AD203B41FA5}">
                      <a16:colId xmlns:a16="http://schemas.microsoft.com/office/drawing/2014/main" val="1030134720"/>
                    </a:ext>
                  </a:extLst>
                </a:gridCol>
              </a:tblGrid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- how many bricks land upside down - on their studs ?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1014311301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- how many bricks landed to the (left or right of) (above or below) the red line ?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580547881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- how many bricks touched line No. 1 / 2 / 3 / 5 - grey rectangles ?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1944522811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 - ( If line 1 = 1, line 2 = 2, etc ) what is the value of the bricks touching lines ?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976074894"/>
                  </a:ext>
                </a:extLst>
              </a:tr>
              <a:tr h="14570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- how many studs are facing up / down / to the side ?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b"/>
                </a:tc>
                <a:extLst>
                  <a:ext uri="{0D108BD9-81ED-4DB2-BD59-A6C34878D82A}">
                    <a16:rowId xmlns:a16="http://schemas.microsoft.com/office/drawing/2014/main" val="1017223012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4F0715C2-DAC4-44B9-B659-E23C508C24C8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7ED7D0-70DC-435C-BDDC-58D6F50238A5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25" name="Rounded Rectangle 28">
              <a:extLst>
                <a:ext uri="{FF2B5EF4-FFF2-40B4-BE49-F238E27FC236}">
                  <a16:creationId xmlns:a16="http://schemas.microsoft.com/office/drawing/2014/main" id="{D05C5A0C-4863-4068-981F-463F5CB73532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23280B59-74D7-4006-AC9F-3F7A25471841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ounded Rectangle 30">
              <a:extLst>
                <a:ext uri="{FF2B5EF4-FFF2-40B4-BE49-F238E27FC236}">
                  <a16:creationId xmlns:a16="http://schemas.microsoft.com/office/drawing/2014/main" id="{07A76DE9-3442-4E16-BA51-58A4DCAB3D78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ounded Rectangle 31">
              <a:extLst>
                <a:ext uri="{FF2B5EF4-FFF2-40B4-BE49-F238E27FC236}">
                  <a16:creationId xmlns:a16="http://schemas.microsoft.com/office/drawing/2014/main" id="{A917EA95-7C08-4791-A0EF-B0644F10D21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ounded Rectangle 32">
              <a:extLst>
                <a:ext uri="{FF2B5EF4-FFF2-40B4-BE49-F238E27FC236}">
                  <a16:creationId xmlns:a16="http://schemas.microsoft.com/office/drawing/2014/main" id="{930885D7-EA6F-4418-BE8A-F43CFEDFE832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5D993A-A210-4D49-A90F-13AF9A947EA6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31" name="Rounded Rectangle 28">
              <a:extLst>
                <a:ext uri="{FF2B5EF4-FFF2-40B4-BE49-F238E27FC236}">
                  <a16:creationId xmlns:a16="http://schemas.microsoft.com/office/drawing/2014/main" id="{CF5C1010-4229-4553-99E2-2084FBBE45BD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2" name="Rounded Rectangle 29">
              <a:extLst>
                <a:ext uri="{FF2B5EF4-FFF2-40B4-BE49-F238E27FC236}">
                  <a16:creationId xmlns:a16="http://schemas.microsoft.com/office/drawing/2014/main" id="{CAD0F3B2-74E6-4F9B-91F4-83335ECAF6B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ounded Rectangle 30">
              <a:extLst>
                <a:ext uri="{FF2B5EF4-FFF2-40B4-BE49-F238E27FC236}">
                  <a16:creationId xmlns:a16="http://schemas.microsoft.com/office/drawing/2014/main" id="{2625916A-00E6-4FDC-B6C5-DDB7CF65FEC5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ounded Rectangle 31">
              <a:extLst>
                <a:ext uri="{FF2B5EF4-FFF2-40B4-BE49-F238E27FC236}">
                  <a16:creationId xmlns:a16="http://schemas.microsoft.com/office/drawing/2014/main" id="{44847485-9CEC-423E-AF5F-066244385ECA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ounded Rectangle 32">
              <a:extLst>
                <a:ext uri="{FF2B5EF4-FFF2-40B4-BE49-F238E27FC236}">
                  <a16:creationId xmlns:a16="http://schemas.microsoft.com/office/drawing/2014/main" id="{B94DE149-99BF-448A-8746-059EFC6A959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5DE5D8-2BC8-4455-864A-37C23F037754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37" name="Rounded Rectangle 28">
              <a:extLst>
                <a:ext uri="{FF2B5EF4-FFF2-40B4-BE49-F238E27FC236}">
                  <a16:creationId xmlns:a16="http://schemas.microsoft.com/office/drawing/2014/main" id="{534C5423-379C-448A-8075-E42A2465FB25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8" name="Rounded Rectangle 29">
              <a:extLst>
                <a:ext uri="{FF2B5EF4-FFF2-40B4-BE49-F238E27FC236}">
                  <a16:creationId xmlns:a16="http://schemas.microsoft.com/office/drawing/2014/main" id="{2347AC2D-BA6E-49C5-BDE9-ECB7C440A775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ounded Rectangle 30">
              <a:extLst>
                <a:ext uri="{FF2B5EF4-FFF2-40B4-BE49-F238E27FC236}">
                  <a16:creationId xmlns:a16="http://schemas.microsoft.com/office/drawing/2014/main" id="{E1B49069-746E-4560-A5CC-317A94EAD89E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ounded Rectangle 31">
              <a:extLst>
                <a:ext uri="{FF2B5EF4-FFF2-40B4-BE49-F238E27FC236}">
                  <a16:creationId xmlns:a16="http://schemas.microsoft.com/office/drawing/2014/main" id="{0E0A76D9-EEFD-48C2-97E1-F11E62EF8D9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ounded Rectangle 32">
              <a:extLst>
                <a:ext uri="{FF2B5EF4-FFF2-40B4-BE49-F238E27FC236}">
                  <a16:creationId xmlns:a16="http://schemas.microsoft.com/office/drawing/2014/main" id="{BFBCC893-F18F-41BB-930D-92C4175E6C0B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3441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7CFE88D-82AF-44FD-A762-1217B4A75243}"/>
              </a:ext>
            </a:extLst>
          </p:cNvPr>
          <p:cNvGrpSpPr/>
          <p:nvPr/>
        </p:nvGrpSpPr>
        <p:grpSpPr>
          <a:xfrm>
            <a:off x="5340450" y="4921826"/>
            <a:ext cx="914400" cy="914400"/>
            <a:chOff x="0" y="0"/>
            <a:chExt cx="914400" cy="914400"/>
          </a:xfrm>
          <a:solidFill>
            <a:srgbClr val="00B0F0"/>
          </a:solidFill>
        </p:grpSpPr>
        <p:pic>
          <p:nvPicPr>
            <p:cNvPr id="170" name="Graphic 44" descr="User">
              <a:extLst>
                <a:ext uri="{FF2B5EF4-FFF2-40B4-BE49-F238E27FC236}">
                  <a16:creationId xmlns:a16="http://schemas.microsoft.com/office/drawing/2014/main" id="{F8826443-3437-436B-A758-F4C7A815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71" name="TextBox 45">
              <a:extLst>
                <a:ext uri="{FF2B5EF4-FFF2-40B4-BE49-F238E27FC236}">
                  <a16:creationId xmlns:a16="http://schemas.microsoft.com/office/drawing/2014/main" id="{E7BDAF14-E6F0-46C8-8DBD-64C0DC431216}"/>
                </a:ext>
              </a:extLst>
            </p:cNvPr>
            <p:cNvSpPr txBox="1"/>
            <p:nvPr/>
          </p:nvSpPr>
          <p:spPr>
            <a:xfrm rot="10800000">
              <a:off x="142875" y="857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b="1" dirty="0">
                  <a:solidFill>
                    <a:schemeClr val="tx1"/>
                  </a:solidFill>
                </a:rPr>
                <a:t>Player </a:t>
              </a:r>
              <a:r>
                <a:rPr lang="en-ZA" sz="11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44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891" y="1315650"/>
            <a:ext cx="5761037" cy="35814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DF32C33-2F64-4878-80C1-DD47B5EBD5E7}"/>
              </a:ext>
            </a:extLst>
          </p:cNvPr>
          <p:cNvGrpSpPr/>
          <p:nvPr/>
        </p:nvGrpSpPr>
        <p:grpSpPr>
          <a:xfrm>
            <a:off x="5300208" y="388862"/>
            <a:ext cx="914400" cy="914400"/>
            <a:chOff x="0" y="0"/>
            <a:chExt cx="914400" cy="914400"/>
          </a:xfrm>
        </p:grpSpPr>
        <p:pic>
          <p:nvPicPr>
            <p:cNvPr id="49" name="Graphic 41" descr="User">
              <a:extLst>
                <a:ext uri="{FF2B5EF4-FFF2-40B4-BE49-F238E27FC236}">
                  <a16:creationId xmlns:a16="http://schemas.microsoft.com/office/drawing/2014/main" id="{00000000-0008-0000-4400-00002A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00000000-0008-0000-4400-00002B000000}"/>
                </a:ext>
              </a:extLst>
            </p:cNvPr>
            <p:cNvSpPr txBox="1"/>
            <p:nvPr/>
          </p:nvSpPr>
          <p:spPr>
            <a:xfrm>
              <a:off x="133350" y="5429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/>
                <a:t>Player 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0000000-0008-0000-4400-00000600000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763737" y="2559905"/>
            <a:ext cx="752478" cy="295218"/>
            <a:chOff x="533784" y="529450"/>
            <a:chExt cx="2495550" cy="1095375"/>
          </a:xfrm>
          <a:solidFill>
            <a:srgbClr val="FF9900"/>
          </a:solidFill>
        </p:grpSpPr>
        <p:sp>
          <p:nvSpPr>
            <p:cNvPr id="123" name="Rounded Rectangle 33">
              <a:extLst>
                <a:ext uri="{FF2B5EF4-FFF2-40B4-BE49-F238E27FC236}">
                  <a16:creationId xmlns:a16="http://schemas.microsoft.com/office/drawing/2014/main" id="{00000000-0008-0000-4400-000019000000}"/>
                </a:ext>
              </a:extLst>
            </p:cNvPr>
            <p:cNvSpPr/>
            <p:nvPr/>
          </p:nvSpPr>
          <p:spPr>
            <a:xfrm>
              <a:off x="533784" y="74294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4" name="Rounded Rectangle 34">
              <a:extLst>
                <a:ext uri="{FF2B5EF4-FFF2-40B4-BE49-F238E27FC236}">
                  <a16:creationId xmlns:a16="http://schemas.microsoft.com/office/drawing/2014/main" id="{00000000-0008-0000-4400-00001A000000}"/>
                </a:ext>
              </a:extLst>
            </p:cNvPr>
            <p:cNvSpPr/>
            <p:nvPr/>
          </p:nvSpPr>
          <p:spPr>
            <a:xfrm>
              <a:off x="638463" y="53555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Rounded Rectangle 35">
              <a:extLst>
                <a:ext uri="{FF2B5EF4-FFF2-40B4-BE49-F238E27FC236}">
                  <a16:creationId xmlns:a16="http://schemas.microsoft.com/office/drawing/2014/main" id="{00000000-0008-0000-4400-00001B000000}"/>
                </a:ext>
              </a:extLst>
            </p:cNvPr>
            <p:cNvSpPr/>
            <p:nvPr/>
          </p:nvSpPr>
          <p:spPr>
            <a:xfrm>
              <a:off x="1266538" y="52945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Rounded Rectangle 36">
              <a:extLst>
                <a:ext uri="{FF2B5EF4-FFF2-40B4-BE49-F238E27FC236}">
                  <a16:creationId xmlns:a16="http://schemas.microsoft.com/office/drawing/2014/main" id="{00000000-0008-0000-4400-00001C000000}"/>
                </a:ext>
              </a:extLst>
            </p:cNvPr>
            <p:cNvSpPr/>
            <p:nvPr/>
          </p:nvSpPr>
          <p:spPr>
            <a:xfrm>
              <a:off x="1894612" y="52945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Rounded Rectangle 37">
              <a:extLst>
                <a:ext uri="{FF2B5EF4-FFF2-40B4-BE49-F238E27FC236}">
                  <a16:creationId xmlns:a16="http://schemas.microsoft.com/office/drawing/2014/main" id="{00000000-0008-0000-4400-00001D000000}"/>
                </a:ext>
              </a:extLst>
            </p:cNvPr>
            <p:cNvSpPr/>
            <p:nvPr/>
          </p:nvSpPr>
          <p:spPr>
            <a:xfrm>
              <a:off x="2539436" y="52945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000000-0008-0000-4400-000008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726927" y="2009433"/>
            <a:ext cx="752478" cy="295218"/>
            <a:chOff x="496974" y="0"/>
            <a:chExt cx="2495550" cy="1095375"/>
          </a:xfrm>
          <a:solidFill>
            <a:srgbClr val="3399FF"/>
          </a:solidFill>
        </p:grpSpPr>
        <p:sp>
          <p:nvSpPr>
            <p:cNvPr id="118" name="Rounded Rectangle 13">
              <a:extLst>
                <a:ext uri="{FF2B5EF4-FFF2-40B4-BE49-F238E27FC236}">
                  <a16:creationId xmlns:a16="http://schemas.microsoft.com/office/drawing/2014/main" id="{00000000-0008-0000-4400-00000F000000}"/>
                </a:ext>
              </a:extLst>
            </p:cNvPr>
            <p:cNvSpPr/>
            <p:nvPr/>
          </p:nvSpPr>
          <p:spPr>
            <a:xfrm>
              <a:off x="496974" y="21349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9" name="Rounded Rectangle 14">
              <a:extLst>
                <a:ext uri="{FF2B5EF4-FFF2-40B4-BE49-F238E27FC236}">
                  <a16:creationId xmlns:a16="http://schemas.microsoft.com/office/drawing/2014/main" id="{00000000-0008-0000-4400-000010000000}"/>
                </a:ext>
              </a:extLst>
            </p:cNvPr>
            <p:cNvSpPr/>
            <p:nvPr/>
          </p:nvSpPr>
          <p:spPr>
            <a:xfrm>
              <a:off x="601653" y="610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Rounded Rectangle 15">
              <a:extLst>
                <a:ext uri="{FF2B5EF4-FFF2-40B4-BE49-F238E27FC236}">
                  <a16:creationId xmlns:a16="http://schemas.microsoft.com/office/drawing/2014/main" id="{00000000-0008-0000-4400-000011000000}"/>
                </a:ext>
              </a:extLst>
            </p:cNvPr>
            <p:cNvSpPr/>
            <p:nvPr/>
          </p:nvSpPr>
          <p:spPr>
            <a:xfrm>
              <a:off x="1229728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Rounded Rectangle 16">
              <a:extLst>
                <a:ext uri="{FF2B5EF4-FFF2-40B4-BE49-F238E27FC236}">
                  <a16:creationId xmlns:a16="http://schemas.microsoft.com/office/drawing/2014/main" id="{00000000-0008-0000-4400-000012000000}"/>
                </a:ext>
              </a:extLst>
            </p:cNvPr>
            <p:cNvSpPr/>
            <p:nvPr/>
          </p:nvSpPr>
          <p:spPr>
            <a:xfrm>
              <a:off x="1857802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ed Rectangle 17">
              <a:extLst>
                <a:ext uri="{FF2B5EF4-FFF2-40B4-BE49-F238E27FC236}">
                  <a16:creationId xmlns:a16="http://schemas.microsoft.com/office/drawing/2014/main" id="{00000000-0008-0000-4400-000013000000}"/>
                </a:ext>
              </a:extLst>
            </p:cNvPr>
            <p:cNvSpPr/>
            <p:nvPr/>
          </p:nvSpPr>
          <p:spPr>
            <a:xfrm>
              <a:off x="2502626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0000000-0008-0000-4400-000009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229953" y="2791328"/>
            <a:ext cx="752478" cy="295218"/>
            <a:chOff x="0" y="760873"/>
            <a:chExt cx="2495550" cy="1095375"/>
          </a:xfrm>
          <a:solidFill>
            <a:srgbClr val="FF3300"/>
          </a:solidFill>
        </p:grpSpPr>
        <p:sp>
          <p:nvSpPr>
            <p:cNvPr id="113" name="Rounded Rectangle 8">
              <a:extLst>
                <a:ext uri="{FF2B5EF4-FFF2-40B4-BE49-F238E27FC236}">
                  <a16:creationId xmlns:a16="http://schemas.microsoft.com/office/drawing/2014/main" id="{00000000-0008-0000-4400-00000A000000}"/>
                </a:ext>
              </a:extLst>
            </p:cNvPr>
            <p:cNvSpPr/>
            <p:nvPr/>
          </p:nvSpPr>
          <p:spPr>
            <a:xfrm>
              <a:off x="0" y="97436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4" name="Rounded Rectangle 9">
              <a:extLst>
                <a:ext uri="{FF2B5EF4-FFF2-40B4-BE49-F238E27FC236}">
                  <a16:creationId xmlns:a16="http://schemas.microsoft.com/office/drawing/2014/main" id="{00000000-0008-0000-4400-00000B000000}"/>
                </a:ext>
              </a:extLst>
            </p:cNvPr>
            <p:cNvSpPr/>
            <p:nvPr/>
          </p:nvSpPr>
          <p:spPr>
            <a:xfrm>
              <a:off x="104679" y="76697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ounded Rectangle 10">
              <a:extLst>
                <a:ext uri="{FF2B5EF4-FFF2-40B4-BE49-F238E27FC236}">
                  <a16:creationId xmlns:a16="http://schemas.microsoft.com/office/drawing/2014/main" id="{00000000-0008-0000-4400-00000C000000}"/>
                </a:ext>
              </a:extLst>
            </p:cNvPr>
            <p:cNvSpPr/>
            <p:nvPr/>
          </p:nvSpPr>
          <p:spPr>
            <a:xfrm>
              <a:off x="732754" y="760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ounded Rectangle 11">
              <a:extLst>
                <a:ext uri="{FF2B5EF4-FFF2-40B4-BE49-F238E27FC236}">
                  <a16:creationId xmlns:a16="http://schemas.microsoft.com/office/drawing/2014/main" id="{00000000-0008-0000-4400-00000D000000}"/>
                </a:ext>
              </a:extLst>
            </p:cNvPr>
            <p:cNvSpPr/>
            <p:nvPr/>
          </p:nvSpPr>
          <p:spPr>
            <a:xfrm>
              <a:off x="1360828" y="760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ounded Rectangle 12">
              <a:extLst>
                <a:ext uri="{FF2B5EF4-FFF2-40B4-BE49-F238E27FC236}">
                  <a16:creationId xmlns:a16="http://schemas.microsoft.com/office/drawing/2014/main" id="{00000000-0008-0000-4400-00000E000000}"/>
                </a:ext>
              </a:extLst>
            </p:cNvPr>
            <p:cNvSpPr/>
            <p:nvPr/>
          </p:nvSpPr>
          <p:spPr>
            <a:xfrm>
              <a:off x="2005652" y="760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0000000-0008-0000-4400-00006100000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751329" y="3380819"/>
            <a:ext cx="752478" cy="295218"/>
            <a:chOff x="535024" y="1364012"/>
            <a:chExt cx="2495550" cy="1095375"/>
          </a:xfrm>
          <a:solidFill>
            <a:srgbClr val="FF9900"/>
          </a:solidFill>
        </p:grpSpPr>
        <p:sp>
          <p:nvSpPr>
            <p:cNvPr id="108" name="Rounded Rectangle 33">
              <a:extLst>
                <a:ext uri="{FF2B5EF4-FFF2-40B4-BE49-F238E27FC236}">
                  <a16:creationId xmlns:a16="http://schemas.microsoft.com/office/drawing/2014/main" id="{00000000-0008-0000-4400-000062000000}"/>
                </a:ext>
              </a:extLst>
            </p:cNvPr>
            <p:cNvSpPr/>
            <p:nvPr/>
          </p:nvSpPr>
          <p:spPr>
            <a:xfrm>
              <a:off x="535024" y="157750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09" name="Rounded Rectangle 34">
              <a:extLst>
                <a:ext uri="{FF2B5EF4-FFF2-40B4-BE49-F238E27FC236}">
                  <a16:creationId xmlns:a16="http://schemas.microsoft.com/office/drawing/2014/main" id="{00000000-0008-0000-4400-000063000000}"/>
                </a:ext>
              </a:extLst>
            </p:cNvPr>
            <p:cNvSpPr/>
            <p:nvPr/>
          </p:nvSpPr>
          <p:spPr>
            <a:xfrm>
              <a:off x="639703" y="137011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ounded Rectangle 35">
              <a:extLst>
                <a:ext uri="{FF2B5EF4-FFF2-40B4-BE49-F238E27FC236}">
                  <a16:creationId xmlns:a16="http://schemas.microsoft.com/office/drawing/2014/main" id="{00000000-0008-0000-4400-000064000000}"/>
                </a:ext>
              </a:extLst>
            </p:cNvPr>
            <p:cNvSpPr/>
            <p:nvPr/>
          </p:nvSpPr>
          <p:spPr>
            <a:xfrm>
              <a:off x="1267778" y="136401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ounded Rectangle 36">
              <a:extLst>
                <a:ext uri="{FF2B5EF4-FFF2-40B4-BE49-F238E27FC236}">
                  <a16:creationId xmlns:a16="http://schemas.microsoft.com/office/drawing/2014/main" id="{00000000-0008-0000-4400-000065000000}"/>
                </a:ext>
              </a:extLst>
            </p:cNvPr>
            <p:cNvSpPr/>
            <p:nvPr/>
          </p:nvSpPr>
          <p:spPr>
            <a:xfrm>
              <a:off x="1895852" y="136401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ounded Rectangle 37">
              <a:extLst>
                <a:ext uri="{FF2B5EF4-FFF2-40B4-BE49-F238E27FC236}">
                  <a16:creationId xmlns:a16="http://schemas.microsoft.com/office/drawing/2014/main" id="{00000000-0008-0000-4400-000066000000}"/>
                </a:ext>
              </a:extLst>
            </p:cNvPr>
            <p:cNvSpPr/>
            <p:nvPr/>
          </p:nvSpPr>
          <p:spPr>
            <a:xfrm>
              <a:off x="2540676" y="136401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0000000-0008-0000-4400-00006D00000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747217" y="3931817"/>
            <a:ext cx="752478" cy="295218"/>
            <a:chOff x="517264" y="1901362"/>
            <a:chExt cx="2495550" cy="1095375"/>
          </a:xfrm>
          <a:solidFill>
            <a:srgbClr val="3399FF"/>
          </a:solidFill>
        </p:grpSpPr>
        <p:sp>
          <p:nvSpPr>
            <p:cNvPr id="103" name="Rounded Rectangle 13">
              <a:extLst>
                <a:ext uri="{FF2B5EF4-FFF2-40B4-BE49-F238E27FC236}">
                  <a16:creationId xmlns:a16="http://schemas.microsoft.com/office/drawing/2014/main" id="{00000000-0008-0000-4400-00006E000000}"/>
                </a:ext>
              </a:extLst>
            </p:cNvPr>
            <p:cNvSpPr/>
            <p:nvPr/>
          </p:nvSpPr>
          <p:spPr>
            <a:xfrm>
              <a:off x="517264" y="211485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04" name="Rounded Rectangle 14">
              <a:extLst>
                <a:ext uri="{FF2B5EF4-FFF2-40B4-BE49-F238E27FC236}">
                  <a16:creationId xmlns:a16="http://schemas.microsoft.com/office/drawing/2014/main" id="{00000000-0008-0000-4400-00006F000000}"/>
                </a:ext>
              </a:extLst>
            </p:cNvPr>
            <p:cNvSpPr/>
            <p:nvPr/>
          </p:nvSpPr>
          <p:spPr>
            <a:xfrm>
              <a:off x="621943" y="190746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ounded Rectangle 15">
              <a:extLst>
                <a:ext uri="{FF2B5EF4-FFF2-40B4-BE49-F238E27FC236}">
                  <a16:creationId xmlns:a16="http://schemas.microsoft.com/office/drawing/2014/main" id="{00000000-0008-0000-4400-000070000000}"/>
                </a:ext>
              </a:extLst>
            </p:cNvPr>
            <p:cNvSpPr/>
            <p:nvPr/>
          </p:nvSpPr>
          <p:spPr>
            <a:xfrm>
              <a:off x="1250018" y="190136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Rounded Rectangle 16">
              <a:extLst>
                <a:ext uri="{FF2B5EF4-FFF2-40B4-BE49-F238E27FC236}">
                  <a16:creationId xmlns:a16="http://schemas.microsoft.com/office/drawing/2014/main" id="{00000000-0008-0000-4400-000071000000}"/>
                </a:ext>
              </a:extLst>
            </p:cNvPr>
            <p:cNvSpPr/>
            <p:nvPr/>
          </p:nvSpPr>
          <p:spPr>
            <a:xfrm>
              <a:off x="1878092" y="190136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Rounded Rectangle 17">
              <a:extLst>
                <a:ext uri="{FF2B5EF4-FFF2-40B4-BE49-F238E27FC236}">
                  <a16:creationId xmlns:a16="http://schemas.microsoft.com/office/drawing/2014/main" id="{00000000-0008-0000-4400-000072000000}"/>
                </a:ext>
              </a:extLst>
            </p:cNvPr>
            <p:cNvSpPr/>
            <p:nvPr/>
          </p:nvSpPr>
          <p:spPr>
            <a:xfrm>
              <a:off x="2522916" y="190136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0000000-0008-0000-4400-00007300000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224919" y="3151791"/>
            <a:ext cx="752478" cy="295218"/>
            <a:chOff x="1240" y="1128710"/>
            <a:chExt cx="2495550" cy="1095375"/>
          </a:xfrm>
          <a:solidFill>
            <a:srgbClr val="FF3300"/>
          </a:solidFill>
        </p:grpSpPr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00000000-0008-0000-4400-000074000000}"/>
                </a:ext>
              </a:extLst>
            </p:cNvPr>
            <p:cNvSpPr/>
            <p:nvPr/>
          </p:nvSpPr>
          <p:spPr>
            <a:xfrm>
              <a:off x="1240" y="134220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9" name="Rounded Rectangle 9">
              <a:extLst>
                <a:ext uri="{FF2B5EF4-FFF2-40B4-BE49-F238E27FC236}">
                  <a16:creationId xmlns:a16="http://schemas.microsoft.com/office/drawing/2014/main" id="{00000000-0008-0000-4400-000075000000}"/>
                </a:ext>
              </a:extLst>
            </p:cNvPr>
            <p:cNvSpPr/>
            <p:nvPr/>
          </p:nvSpPr>
          <p:spPr>
            <a:xfrm>
              <a:off x="105919" y="113481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Rounded Rectangle 10">
              <a:extLst>
                <a:ext uri="{FF2B5EF4-FFF2-40B4-BE49-F238E27FC236}">
                  <a16:creationId xmlns:a16="http://schemas.microsoft.com/office/drawing/2014/main" id="{00000000-0008-0000-4400-000076000000}"/>
                </a:ext>
              </a:extLst>
            </p:cNvPr>
            <p:cNvSpPr/>
            <p:nvPr/>
          </p:nvSpPr>
          <p:spPr>
            <a:xfrm>
              <a:off x="733994" y="112871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ounded Rectangle 11">
              <a:extLst>
                <a:ext uri="{FF2B5EF4-FFF2-40B4-BE49-F238E27FC236}">
                  <a16:creationId xmlns:a16="http://schemas.microsoft.com/office/drawing/2014/main" id="{00000000-0008-0000-4400-000077000000}"/>
                </a:ext>
              </a:extLst>
            </p:cNvPr>
            <p:cNvSpPr/>
            <p:nvPr/>
          </p:nvSpPr>
          <p:spPr>
            <a:xfrm>
              <a:off x="1362068" y="112871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ounded Rectangle 12">
              <a:extLst>
                <a:ext uri="{FF2B5EF4-FFF2-40B4-BE49-F238E27FC236}">
                  <a16:creationId xmlns:a16="http://schemas.microsoft.com/office/drawing/2014/main" id="{00000000-0008-0000-4400-000078000000}"/>
                </a:ext>
              </a:extLst>
            </p:cNvPr>
            <p:cNvSpPr/>
            <p:nvPr/>
          </p:nvSpPr>
          <p:spPr>
            <a:xfrm>
              <a:off x="2006892" y="112871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D6B2FDC-AD90-46F4-9F47-161E100FC5C6}"/>
              </a:ext>
            </a:extLst>
          </p:cNvPr>
          <p:cNvSpPr txBox="1"/>
          <p:nvPr/>
        </p:nvSpPr>
        <p:spPr>
          <a:xfrm>
            <a:off x="87279" y="1305814"/>
            <a:ext cx="2066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symmetry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mirror image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spatial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0000000-0008-0000-4400-00005B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026302" y="3606086"/>
            <a:ext cx="752478" cy="295218"/>
            <a:chOff x="38313" y="0"/>
            <a:chExt cx="2495550" cy="1095375"/>
          </a:xfrm>
          <a:solidFill>
            <a:srgbClr val="669900"/>
          </a:solidFill>
        </p:grpSpPr>
        <p:sp>
          <p:nvSpPr>
            <p:cNvPr id="137" name="Rounded Rectangle 18">
              <a:extLst>
                <a:ext uri="{FF2B5EF4-FFF2-40B4-BE49-F238E27FC236}">
                  <a16:creationId xmlns:a16="http://schemas.microsoft.com/office/drawing/2014/main" id="{00000000-0008-0000-4400-00005C000000}"/>
                </a:ext>
              </a:extLst>
            </p:cNvPr>
            <p:cNvSpPr/>
            <p:nvPr/>
          </p:nvSpPr>
          <p:spPr>
            <a:xfrm>
              <a:off x="38313" y="21349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38" name="Rounded Rectangle 19">
              <a:extLst>
                <a:ext uri="{FF2B5EF4-FFF2-40B4-BE49-F238E27FC236}">
                  <a16:creationId xmlns:a16="http://schemas.microsoft.com/office/drawing/2014/main" id="{00000000-0008-0000-4400-00005D000000}"/>
                </a:ext>
              </a:extLst>
            </p:cNvPr>
            <p:cNvSpPr/>
            <p:nvPr/>
          </p:nvSpPr>
          <p:spPr>
            <a:xfrm>
              <a:off x="142992" y="610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Rounded Rectangle 20">
              <a:extLst>
                <a:ext uri="{FF2B5EF4-FFF2-40B4-BE49-F238E27FC236}">
                  <a16:creationId xmlns:a16="http://schemas.microsoft.com/office/drawing/2014/main" id="{00000000-0008-0000-4400-00005E000000}"/>
                </a:ext>
              </a:extLst>
            </p:cNvPr>
            <p:cNvSpPr/>
            <p:nvPr/>
          </p:nvSpPr>
          <p:spPr>
            <a:xfrm>
              <a:off x="771067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Rounded Rectangle 21">
              <a:extLst>
                <a:ext uri="{FF2B5EF4-FFF2-40B4-BE49-F238E27FC236}">
                  <a16:creationId xmlns:a16="http://schemas.microsoft.com/office/drawing/2014/main" id="{00000000-0008-0000-4400-00005F000000}"/>
                </a:ext>
              </a:extLst>
            </p:cNvPr>
            <p:cNvSpPr/>
            <p:nvPr/>
          </p:nvSpPr>
          <p:spPr>
            <a:xfrm>
              <a:off x="1399141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ounded Rectangle 22">
              <a:extLst>
                <a:ext uri="{FF2B5EF4-FFF2-40B4-BE49-F238E27FC236}">
                  <a16:creationId xmlns:a16="http://schemas.microsoft.com/office/drawing/2014/main" id="{00000000-0008-0000-4400-000060000000}"/>
                </a:ext>
              </a:extLst>
            </p:cNvPr>
            <p:cNvSpPr/>
            <p:nvPr/>
          </p:nvSpPr>
          <p:spPr>
            <a:xfrm>
              <a:off x="2043965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0000000-0008-0000-4400-00006700000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08112" y="3897550"/>
            <a:ext cx="752478" cy="295218"/>
            <a:chOff x="0" y="457873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132" name="Rounded Rectangle 23">
              <a:extLst>
                <a:ext uri="{FF2B5EF4-FFF2-40B4-BE49-F238E27FC236}">
                  <a16:creationId xmlns:a16="http://schemas.microsoft.com/office/drawing/2014/main" id="{00000000-0008-0000-4400-000068000000}"/>
                </a:ext>
              </a:extLst>
            </p:cNvPr>
            <p:cNvSpPr/>
            <p:nvPr/>
          </p:nvSpPr>
          <p:spPr>
            <a:xfrm>
              <a:off x="0" y="67136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133" name="Rounded Rectangle 24">
              <a:extLst>
                <a:ext uri="{FF2B5EF4-FFF2-40B4-BE49-F238E27FC236}">
                  <a16:creationId xmlns:a16="http://schemas.microsoft.com/office/drawing/2014/main" id="{00000000-0008-0000-4400-000069000000}"/>
                </a:ext>
              </a:extLst>
            </p:cNvPr>
            <p:cNvSpPr/>
            <p:nvPr/>
          </p:nvSpPr>
          <p:spPr>
            <a:xfrm>
              <a:off x="104679" y="46397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ounded Rectangle 25">
              <a:extLst>
                <a:ext uri="{FF2B5EF4-FFF2-40B4-BE49-F238E27FC236}">
                  <a16:creationId xmlns:a16="http://schemas.microsoft.com/office/drawing/2014/main" id="{00000000-0008-0000-4400-00006A000000}"/>
                </a:ext>
              </a:extLst>
            </p:cNvPr>
            <p:cNvSpPr/>
            <p:nvPr/>
          </p:nvSpPr>
          <p:spPr>
            <a:xfrm>
              <a:off x="732754" y="457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Rounded Rectangle 26">
              <a:extLst>
                <a:ext uri="{FF2B5EF4-FFF2-40B4-BE49-F238E27FC236}">
                  <a16:creationId xmlns:a16="http://schemas.microsoft.com/office/drawing/2014/main" id="{00000000-0008-0000-4400-00006B000000}"/>
                </a:ext>
              </a:extLst>
            </p:cNvPr>
            <p:cNvSpPr/>
            <p:nvPr/>
          </p:nvSpPr>
          <p:spPr>
            <a:xfrm>
              <a:off x="1360828" y="457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Rounded Rectangle 27">
              <a:extLst>
                <a:ext uri="{FF2B5EF4-FFF2-40B4-BE49-F238E27FC236}">
                  <a16:creationId xmlns:a16="http://schemas.microsoft.com/office/drawing/2014/main" id="{00000000-0008-0000-4400-00006C000000}"/>
                </a:ext>
              </a:extLst>
            </p:cNvPr>
            <p:cNvSpPr/>
            <p:nvPr/>
          </p:nvSpPr>
          <p:spPr>
            <a:xfrm>
              <a:off x="2005652" y="457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0000000-0008-0000-4400-00005B00000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974449" y="2321477"/>
            <a:ext cx="752478" cy="295218"/>
            <a:chOff x="38313" y="0"/>
            <a:chExt cx="2495550" cy="1095375"/>
          </a:xfrm>
          <a:solidFill>
            <a:srgbClr val="669900"/>
          </a:solidFill>
        </p:grpSpPr>
        <p:sp>
          <p:nvSpPr>
            <p:cNvPr id="155" name="Rounded Rectangle 18">
              <a:extLst>
                <a:ext uri="{FF2B5EF4-FFF2-40B4-BE49-F238E27FC236}">
                  <a16:creationId xmlns:a16="http://schemas.microsoft.com/office/drawing/2014/main" id="{00000000-0008-0000-4400-00005C000000}"/>
                </a:ext>
              </a:extLst>
            </p:cNvPr>
            <p:cNvSpPr/>
            <p:nvPr/>
          </p:nvSpPr>
          <p:spPr>
            <a:xfrm>
              <a:off x="38313" y="21349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56" name="Rounded Rectangle 19">
              <a:extLst>
                <a:ext uri="{FF2B5EF4-FFF2-40B4-BE49-F238E27FC236}">
                  <a16:creationId xmlns:a16="http://schemas.microsoft.com/office/drawing/2014/main" id="{00000000-0008-0000-4400-00005D000000}"/>
                </a:ext>
              </a:extLst>
            </p:cNvPr>
            <p:cNvSpPr/>
            <p:nvPr/>
          </p:nvSpPr>
          <p:spPr>
            <a:xfrm>
              <a:off x="142992" y="610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Rounded Rectangle 20">
              <a:extLst>
                <a:ext uri="{FF2B5EF4-FFF2-40B4-BE49-F238E27FC236}">
                  <a16:creationId xmlns:a16="http://schemas.microsoft.com/office/drawing/2014/main" id="{00000000-0008-0000-4400-00005E000000}"/>
                </a:ext>
              </a:extLst>
            </p:cNvPr>
            <p:cNvSpPr/>
            <p:nvPr/>
          </p:nvSpPr>
          <p:spPr>
            <a:xfrm>
              <a:off x="771067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Rounded Rectangle 21">
              <a:extLst>
                <a:ext uri="{FF2B5EF4-FFF2-40B4-BE49-F238E27FC236}">
                  <a16:creationId xmlns:a16="http://schemas.microsoft.com/office/drawing/2014/main" id="{00000000-0008-0000-4400-00005F000000}"/>
                </a:ext>
              </a:extLst>
            </p:cNvPr>
            <p:cNvSpPr/>
            <p:nvPr/>
          </p:nvSpPr>
          <p:spPr>
            <a:xfrm>
              <a:off x="1399141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Rounded Rectangle 22">
              <a:extLst>
                <a:ext uri="{FF2B5EF4-FFF2-40B4-BE49-F238E27FC236}">
                  <a16:creationId xmlns:a16="http://schemas.microsoft.com/office/drawing/2014/main" id="{00000000-0008-0000-4400-000060000000}"/>
                </a:ext>
              </a:extLst>
            </p:cNvPr>
            <p:cNvSpPr/>
            <p:nvPr/>
          </p:nvSpPr>
          <p:spPr>
            <a:xfrm>
              <a:off x="2043965" y="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0000000-0008-0000-4400-00006700000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459413" y="2031206"/>
            <a:ext cx="752478" cy="295218"/>
            <a:chOff x="0" y="457873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150" name="Rounded Rectangle 23">
              <a:extLst>
                <a:ext uri="{FF2B5EF4-FFF2-40B4-BE49-F238E27FC236}">
                  <a16:creationId xmlns:a16="http://schemas.microsoft.com/office/drawing/2014/main" id="{00000000-0008-0000-4400-000068000000}"/>
                </a:ext>
              </a:extLst>
            </p:cNvPr>
            <p:cNvSpPr/>
            <p:nvPr/>
          </p:nvSpPr>
          <p:spPr>
            <a:xfrm>
              <a:off x="0" y="67136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151" name="Rounded Rectangle 24">
              <a:extLst>
                <a:ext uri="{FF2B5EF4-FFF2-40B4-BE49-F238E27FC236}">
                  <a16:creationId xmlns:a16="http://schemas.microsoft.com/office/drawing/2014/main" id="{00000000-0008-0000-4400-000069000000}"/>
                </a:ext>
              </a:extLst>
            </p:cNvPr>
            <p:cNvSpPr/>
            <p:nvPr/>
          </p:nvSpPr>
          <p:spPr>
            <a:xfrm>
              <a:off x="104679" y="46397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Rounded Rectangle 25">
              <a:extLst>
                <a:ext uri="{FF2B5EF4-FFF2-40B4-BE49-F238E27FC236}">
                  <a16:creationId xmlns:a16="http://schemas.microsoft.com/office/drawing/2014/main" id="{00000000-0008-0000-4400-00006A000000}"/>
                </a:ext>
              </a:extLst>
            </p:cNvPr>
            <p:cNvSpPr/>
            <p:nvPr/>
          </p:nvSpPr>
          <p:spPr>
            <a:xfrm>
              <a:off x="732754" y="457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Rounded Rectangle 26">
              <a:extLst>
                <a:ext uri="{FF2B5EF4-FFF2-40B4-BE49-F238E27FC236}">
                  <a16:creationId xmlns:a16="http://schemas.microsoft.com/office/drawing/2014/main" id="{00000000-0008-0000-4400-00006B000000}"/>
                </a:ext>
              </a:extLst>
            </p:cNvPr>
            <p:cNvSpPr/>
            <p:nvPr/>
          </p:nvSpPr>
          <p:spPr>
            <a:xfrm>
              <a:off x="1360828" y="457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Rounded Rectangle 27">
              <a:extLst>
                <a:ext uri="{FF2B5EF4-FFF2-40B4-BE49-F238E27FC236}">
                  <a16:creationId xmlns:a16="http://schemas.microsoft.com/office/drawing/2014/main" id="{00000000-0008-0000-4400-00006C000000}"/>
                </a:ext>
              </a:extLst>
            </p:cNvPr>
            <p:cNvSpPr/>
            <p:nvPr/>
          </p:nvSpPr>
          <p:spPr>
            <a:xfrm>
              <a:off x="2005652" y="45787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0000000-0008-0000-4400-00005500000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212894" y="1651244"/>
            <a:ext cx="752478" cy="295218"/>
            <a:chOff x="626748" y="326279"/>
            <a:chExt cx="2495550" cy="1095375"/>
          </a:xfrm>
          <a:solidFill>
            <a:srgbClr val="0000FF"/>
          </a:solidFill>
        </p:grpSpPr>
        <p:sp>
          <p:nvSpPr>
            <p:cNvPr id="160" name="Rounded Rectangle 28">
              <a:extLst>
                <a:ext uri="{FF2B5EF4-FFF2-40B4-BE49-F238E27FC236}">
                  <a16:creationId xmlns:a16="http://schemas.microsoft.com/office/drawing/2014/main" id="{00000000-0008-0000-4400-000056000000}"/>
                </a:ext>
              </a:extLst>
            </p:cNvPr>
            <p:cNvSpPr/>
            <p:nvPr/>
          </p:nvSpPr>
          <p:spPr>
            <a:xfrm>
              <a:off x="626748" y="53977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61" name="Rounded Rectangle 29">
              <a:extLst>
                <a:ext uri="{FF2B5EF4-FFF2-40B4-BE49-F238E27FC236}">
                  <a16:creationId xmlns:a16="http://schemas.microsoft.com/office/drawing/2014/main" id="{00000000-0008-0000-4400-000057000000}"/>
                </a:ext>
              </a:extLst>
            </p:cNvPr>
            <p:cNvSpPr/>
            <p:nvPr/>
          </p:nvSpPr>
          <p:spPr>
            <a:xfrm>
              <a:off x="731427" y="33237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Rounded Rectangle 30">
              <a:extLst>
                <a:ext uri="{FF2B5EF4-FFF2-40B4-BE49-F238E27FC236}">
                  <a16:creationId xmlns:a16="http://schemas.microsoft.com/office/drawing/2014/main" id="{00000000-0008-0000-4400-000058000000}"/>
                </a:ext>
              </a:extLst>
            </p:cNvPr>
            <p:cNvSpPr/>
            <p:nvPr/>
          </p:nvSpPr>
          <p:spPr>
            <a:xfrm>
              <a:off x="1359502" y="32627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Rounded Rectangle 31">
              <a:extLst>
                <a:ext uri="{FF2B5EF4-FFF2-40B4-BE49-F238E27FC236}">
                  <a16:creationId xmlns:a16="http://schemas.microsoft.com/office/drawing/2014/main" id="{00000000-0008-0000-4400-000059000000}"/>
                </a:ext>
              </a:extLst>
            </p:cNvPr>
            <p:cNvSpPr/>
            <p:nvPr/>
          </p:nvSpPr>
          <p:spPr>
            <a:xfrm>
              <a:off x="1987576" y="32627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Rounded Rectangle 32">
              <a:extLst>
                <a:ext uri="{FF2B5EF4-FFF2-40B4-BE49-F238E27FC236}">
                  <a16:creationId xmlns:a16="http://schemas.microsoft.com/office/drawing/2014/main" id="{00000000-0008-0000-4400-00005A000000}"/>
                </a:ext>
              </a:extLst>
            </p:cNvPr>
            <p:cNvSpPr/>
            <p:nvPr/>
          </p:nvSpPr>
          <p:spPr>
            <a:xfrm>
              <a:off x="2632400" y="32627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0000000-0008-0000-4400-00005500000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254652" y="4261574"/>
            <a:ext cx="752478" cy="295218"/>
            <a:chOff x="626748" y="326279"/>
            <a:chExt cx="2495550" cy="1095375"/>
          </a:xfrm>
          <a:solidFill>
            <a:srgbClr val="0000FF"/>
          </a:solidFill>
        </p:grpSpPr>
        <p:sp>
          <p:nvSpPr>
            <p:cNvPr id="142" name="Rounded Rectangle 28">
              <a:extLst>
                <a:ext uri="{FF2B5EF4-FFF2-40B4-BE49-F238E27FC236}">
                  <a16:creationId xmlns:a16="http://schemas.microsoft.com/office/drawing/2014/main" id="{00000000-0008-0000-4400-000056000000}"/>
                </a:ext>
              </a:extLst>
            </p:cNvPr>
            <p:cNvSpPr/>
            <p:nvPr/>
          </p:nvSpPr>
          <p:spPr>
            <a:xfrm>
              <a:off x="626748" y="53977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43" name="Rounded Rectangle 29">
              <a:extLst>
                <a:ext uri="{FF2B5EF4-FFF2-40B4-BE49-F238E27FC236}">
                  <a16:creationId xmlns:a16="http://schemas.microsoft.com/office/drawing/2014/main" id="{00000000-0008-0000-4400-000057000000}"/>
                </a:ext>
              </a:extLst>
            </p:cNvPr>
            <p:cNvSpPr/>
            <p:nvPr/>
          </p:nvSpPr>
          <p:spPr>
            <a:xfrm>
              <a:off x="731427" y="33237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Rounded Rectangle 30">
              <a:extLst>
                <a:ext uri="{FF2B5EF4-FFF2-40B4-BE49-F238E27FC236}">
                  <a16:creationId xmlns:a16="http://schemas.microsoft.com/office/drawing/2014/main" id="{00000000-0008-0000-4400-000058000000}"/>
                </a:ext>
              </a:extLst>
            </p:cNvPr>
            <p:cNvSpPr/>
            <p:nvPr/>
          </p:nvSpPr>
          <p:spPr>
            <a:xfrm>
              <a:off x="1359502" y="32627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Rounded Rectangle 31">
              <a:extLst>
                <a:ext uri="{FF2B5EF4-FFF2-40B4-BE49-F238E27FC236}">
                  <a16:creationId xmlns:a16="http://schemas.microsoft.com/office/drawing/2014/main" id="{00000000-0008-0000-4400-000059000000}"/>
                </a:ext>
              </a:extLst>
            </p:cNvPr>
            <p:cNvSpPr/>
            <p:nvPr/>
          </p:nvSpPr>
          <p:spPr>
            <a:xfrm>
              <a:off x="1987576" y="32627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Rounded Rectangle 32">
              <a:extLst>
                <a:ext uri="{FF2B5EF4-FFF2-40B4-BE49-F238E27FC236}">
                  <a16:creationId xmlns:a16="http://schemas.microsoft.com/office/drawing/2014/main" id="{00000000-0008-0000-4400-00005A000000}"/>
                </a:ext>
              </a:extLst>
            </p:cNvPr>
            <p:cNvSpPr/>
            <p:nvPr/>
          </p:nvSpPr>
          <p:spPr>
            <a:xfrm>
              <a:off x="2632400" y="32627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0" name="Title 1">
            <a:extLst>
              <a:ext uri="{FF2B5EF4-FFF2-40B4-BE49-F238E27FC236}">
                <a16:creationId xmlns:a16="http://schemas.microsoft.com/office/drawing/2014/main" id="{81E0EA3D-DD96-400B-9094-74AFEFF89548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55242F7-D10A-4D30-8F6F-55B8FD037704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166" name="Rounded Rectangle 28">
              <a:extLst>
                <a:ext uri="{FF2B5EF4-FFF2-40B4-BE49-F238E27FC236}">
                  <a16:creationId xmlns:a16="http://schemas.microsoft.com/office/drawing/2014/main" id="{D95158DD-1E65-482F-A3B1-63D1FA70BCA8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67" name="Rounded Rectangle 29">
              <a:extLst>
                <a:ext uri="{FF2B5EF4-FFF2-40B4-BE49-F238E27FC236}">
                  <a16:creationId xmlns:a16="http://schemas.microsoft.com/office/drawing/2014/main" id="{11562B1D-8050-4977-B3CD-5FD581D2BE74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Rounded Rectangle 30">
              <a:extLst>
                <a:ext uri="{FF2B5EF4-FFF2-40B4-BE49-F238E27FC236}">
                  <a16:creationId xmlns:a16="http://schemas.microsoft.com/office/drawing/2014/main" id="{32CA34D4-04CB-4AB8-BA63-4A66DA60DC9F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Rounded Rectangle 31">
              <a:extLst>
                <a:ext uri="{FF2B5EF4-FFF2-40B4-BE49-F238E27FC236}">
                  <a16:creationId xmlns:a16="http://schemas.microsoft.com/office/drawing/2014/main" id="{4C6DD378-80CF-4574-A042-D4801E6B5FA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Rounded Rectangle 32">
              <a:extLst>
                <a:ext uri="{FF2B5EF4-FFF2-40B4-BE49-F238E27FC236}">
                  <a16:creationId xmlns:a16="http://schemas.microsoft.com/office/drawing/2014/main" id="{784C3D10-8062-4D6B-A1F0-87FB2E0B6FC9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F80C529-125C-44DC-93CC-F4E5AEF4EA2F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175" name="Rounded Rectangle 28">
              <a:extLst>
                <a:ext uri="{FF2B5EF4-FFF2-40B4-BE49-F238E27FC236}">
                  <a16:creationId xmlns:a16="http://schemas.microsoft.com/office/drawing/2014/main" id="{43C48E0B-9D88-47C2-BE60-2EBB89CBA6F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76" name="Rounded Rectangle 29">
              <a:extLst>
                <a:ext uri="{FF2B5EF4-FFF2-40B4-BE49-F238E27FC236}">
                  <a16:creationId xmlns:a16="http://schemas.microsoft.com/office/drawing/2014/main" id="{4711A3B0-93B3-4064-AA3B-C53303A3505E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Rounded Rectangle 30">
              <a:extLst>
                <a:ext uri="{FF2B5EF4-FFF2-40B4-BE49-F238E27FC236}">
                  <a16:creationId xmlns:a16="http://schemas.microsoft.com/office/drawing/2014/main" id="{168909EF-D216-4D32-98C4-13F228071411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Rounded Rectangle 31">
              <a:extLst>
                <a:ext uri="{FF2B5EF4-FFF2-40B4-BE49-F238E27FC236}">
                  <a16:creationId xmlns:a16="http://schemas.microsoft.com/office/drawing/2014/main" id="{D24248C3-01EF-4429-9F07-BAB99A0134C3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Rounded Rectangle 32">
              <a:extLst>
                <a:ext uri="{FF2B5EF4-FFF2-40B4-BE49-F238E27FC236}">
                  <a16:creationId xmlns:a16="http://schemas.microsoft.com/office/drawing/2014/main" id="{596CCA14-C356-40A1-9CAE-4C74889279CC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54CD6F4-ACC3-4AE4-94A5-59A9F4948A49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181" name="Rounded Rectangle 28">
              <a:extLst>
                <a:ext uri="{FF2B5EF4-FFF2-40B4-BE49-F238E27FC236}">
                  <a16:creationId xmlns:a16="http://schemas.microsoft.com/office/drawing/2014/main" id="{164AE019-2C31-4865-BF25-F3879371157B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82" name="Rounded Rectangle 29">
              <a:extLst>
                <a:ext uri="{FF2B5EF4-FFF2-40B4-BE49-F238E27FC236}">
                  <a16:creationId xmlns:a16="http://schemas.microsoft.com/office/drawing/2014/main" id="{6C2D6031-F6DA-47C5-9219-AF18891AF737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Rounded Rectangle 30">
              <a:extLst>
                <a:ext uri="{FF2B5EF4-FFF2-40B4-BE49-F238E27FC236}">
                  <a16:creationId xmlns:a16="http://schemas.microsoft.com/office/drawing/2014/main" id="{F389DB36-76E9-42EA-AE3B-4C0174CAE1AE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Rounded Rectangle 31">
              <a:extLst>
                <a:ext uri="{FF2B5EF4-FFF2-40B4-BE49-F238E27FC236}">
                  <a16:creationId xmlns:a16="http://schemas.microsoft.com/office/drawing/2014/main" id="{ADD7991F-5051-4599-9A25-565C4817C29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Rounded Rectangle 32">
              <a:extLst>
                <a:ext uri="{FF2B5EF4-FFF2-40B4-BE49-F238E27FC236}">
                  <a16:creationId xmlns:a16="http://schemas.microsoft.com/office/drawing/2014/main" id="{0E5A94B9-B431-45C1-B1A8-DA886814F89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87" name="Picture 186">
            <a:extLst>
              <a:ext uri="{FF2B5EF4-FFF2-40B4-BE49-F238E27FC236}">
                <a16:creationId xmlns:a16="http://schemas.microsoft.com/office/drawing/2014/main" id="{CA9E82DC-AB0F-4B58-BCED-B8F1D240C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EBD62B2-0766-4300-8F3A-DAB6A8197078}"/>
              </a:ext>
            </a:extLst>
          </p:cNvPr>
          <p:cNvSpPr txBox="1">
            <a:spLocks/>
          </p:cNvSpPr>
          <p:nvPr/>
        </p:nvSpPr>
        <p:spPr>
          <a:xfrm>
            <a:off x="1994175" y="1001262"/>
            <a:ext cx="4870069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6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184653-2FD7-4587-960B-BB7ED34250DD}"/>
              </a:ext>
            </a:extLst>
          </p:cNvPr>
          <p:cNvGrpSpPr>
            <a:grpSpLocks noChangeAspect="1"/>
          </p:cNvGrpSpPr>
          <p:nvPr/>
        </p:nvGrpSpPr>
        <p:grpSpPr>
          <a:xfrm>
            <a:off x="4525412" y="1829184"/>
            <a:ext cx="442468" cy="188059"/>
            <a:chOff x="104775" y="1275358"/>
            <a:chExt cx="2495550" cy="1095375"/>
          </a:xfrm>
          <a:noFill/>
        </p:grpSpPr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6AA75027-9DAD-427B-AAB9-8D588A80CA6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id="{96A37CE3-E89D-44B5-BBD3-1736D6CD976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id="{C5DEC407-D4BC-4729-A2F9-BE95D9A2D22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ounded Rectangle 31">
              <a:extLst>
                <a:ext uri="{FF2B5EF4-FFF2-40B4-BE49-F238E27FC236}">
                  <a16:creationId xmlns:a16="http://schemas.microsoft.com/office/drawing/2014/main" id="{87AD66E2-D24C-45E1-985A-76ECC347D28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0EBD5E81-FFE1-451A-8071-3F2C2163CB9E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582C96-D03D-4D5B-B26D-54D8A978D408}"/>
              </a:ext>
            </a:extLst>
          </p:cNvPr>
          <p:cNvGrpSpPr>
            <a:grpSpLocks noChangeAspect="1"/>
          </p:cNvGrpSpPr>
          <p:nvPr/>
        </p:nvGrpSpPr>
        <p:grpSpPr>
          <a:xfrm>
            <a:off x="5494708" y="414496"/>
            <a:ext cx="442468" cy="188059"/>
            <a:chOff x="104775" y="1275358"/>
            <a:chExt cx="2495550" cy="1095375"/>
          </a:xfrm>
          <a:noFill/>
        </p:grpSpPr>
        <p:sp>
          <p:nvSpPr>
            <p:cNvPr id="20" name="Rounded Rectangle 28">
              <a:extLst>
                <a:ext uri="{FF2B5EF4-FFF2-40B4-BE49-F238E27FC236}">
                  <a16:creationId xmlns:a16="http://schemas.microsoft.com/office/drawing/2014/main" id="{B266C063-72D3-44A6-BE22-7DFCA7DC3A14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029B5907-3CBD-4D31-8057-90DD36E21F99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2360EB86-E283-4CEA-854E-679F25962B0C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ounded Rectangle 31">
              <a:extLst>
                <a:ext uri="{FF2B5EF4-FFF2-40B4-BE49-F238E27FC236}">
                  <a16:creationId xmlns:a16="http://schemas.microsoft.com/office/drawing/2014/main" id="{07C9C64D-EC1F-4406-B8DA-48081B9B02B3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49F3AEA3-E2CD-422F-AD68-006523F7E293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54101F-0454-4604-B9BE-2525974E199B}"/>
              </a:ext>
            </a:extLst>
          </p:cNvPr>
          <p:cNvGrpSpPr>
            <a:grpSpLocks noChangeAspect="1"/>
          </p:cNvGrpSpPr>
          <p:nvPr/>
        </p:nvGrpSpPr>
        <p:grpSpPr>
          <a:xfrm>
            <a:off x="3481498" y="713813"/>
            <a:ext cx="442468" cy="188059"/>
            <a:chOff x="104775" y="1275358"/>
            <a:chExt cx="2495550" cy="1095375"/>
          </a:xfrm>
          <a:noFill/>
        </p:grpSpPr>
        <p:sp>
          <p:nvSpPr>
            <p:cNvPr id="26" name="Rounded Rectangle 28">
              <a:extLst>
                <a:ext uri="{FF2B5EF4-FFF2-40B4-BE49-F238E27FC236}">
                  <a16:creationId xmlns:a16="http://schemas.microsoft.com/office/drawing/2014/main" id="{7E4542F2-0651-4586-BF7C-FDAB9139AD3D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A2212EAD-DCBE-4363-8543-79CF609F5F31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ounded Rectangle 30">
              <a:extLst>
                <a:ext uri="{FF2B5EF4-FFF2-40B4-BE49-F238E27FC236}">
                  <a16:creationId xmlns:a16="http://schemas.microsoft.com/office/drawing/2014/main" id="{3CBC8A4A-72A6-4BCA-AC0F-633018524484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ounded Rectangle 31">
              <a:extLst>
                <a:ext uri="{FF2B5EF4-FFF2-40B4-BE49-F238E27FC236}">
                  <a16:creationId xmlns:a16="http://schemas.microsoft.com/office/drawing/2014/main" id="{C0B68D14-80B5-4A72-A4D2-C6475EEDB9F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ounded Rectangle 32">
              <a:extLst>
                <a:ext uri="{FF2B5EF4-FFF2-40B4-BE49-F238E27FC236}">
                  <a16:creationId xmlns:a16="http://schemas.microsoft.com/office/drawing/2014/main" id="{3BEAB952-BFCE-43FC-A9AF-9D03CADDC43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06AD5-1A81-45F8-91E2-6E4909927E11}"/>
              </a:ext>
            </a:extLst>
          </p:cNvPr>
          <p:cNvGrpSpPr>
            <a:grpSpLocks noChangeAspect="1"/>
          </p:cNvGrpSpPr>
          <p:nvPr/>
        </p:nvGrpSpPr>
        <p:grpSpPr>
          <a:xfrm>
            <a:off x="2027287" y="1099585"/>
            <a:ext cx="442468" cy="188059"/>
            <a:chOff x="104775" y="1275358"/>
            <a:chExt cx="2495550" cy="1095375"/>
          </a:xfrm>
          <a:noFill/>
        </p:grpSpPr>
        <p:sp>
          <p:nvSpPr>
            <p:cNvPr id="33" name="Rounded Rectangle 28">
              <a:extLst>
                <a:ext uri="{FF2B5EF4-FFF2-40B4-BE49-F238E27FC236}">
                  <a16:creationId xmlns:a16="http://schemas.microsoft.com/office/drawing/2014/main" id="{1E2547DF-79CD-45F0-90D1-B1A72E3E12C3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" name="Rounded Rectangle 29">
              <a:extLst>
                <a:ext uri="{FF2B5EF4-FFF2-40B4-BE49-F238E27FC236}">
                  <a16:creationId xmlns:a16="http://schemas.microsoft.com/office/drawing/2014/main" id="{A277748B-2B93-4C36-AA11-D7C7111396BF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ounded Rectangle 30">
              <a:extLst>
                <a:ext uri="{FF2B5EF4-FFF2-40B4-BE49-F238E27FC236}">
                  <a16:creationId xmlns:a16="http://schemas.microsoft.com/office/drawing/2014/main" id="{80848860-84C5-4547-8073-2013F3C1EC7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ounded Rectangle 31">
              <a:extLst>
                <a:ext uri="{FF2B5EF4-FFF2-40B4-BE49-F238E27FC236}">
                  <a16:creationId xmlns:a16="http://schemas.microsoft.com/office/drawing/2014/main" id="{FBEDA570-A4E1-4DAA-B278-56F02287F39D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2">
              <a:extLst>
                <a:ext uri="{FF2B5EF4-FFF2-40B4-BE49-F238E27FC236}">
                  <a16:creationId xmlns:a16="http://schemas.microsoft.com/office/drawing/2014/main" id="{E87E109B-F461-49AC-AF6A-18FD47247FA6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58E0C-4732-4962-A2B3-03334CAAC953}"/>
              </a:ext>
            </a:extLst>
          </p:cNvPr>
          <p:cNvGrpSpPr>
            <a:grpSpLocks noChangeAspect="1"/>
          </p:cNvGrpSpPr>
          <p:nvPr/>
        </p:nvGrpSpPr>
        <p:grpSpPr>
          <a:xfrm>
            <a:off x="6421776" y="1396578"/>
            <a:ext cx="442468" cy="188059"/>
            <a:chOff x="104775" y="1275358"/>
            <a:chExt cx="2495550" cy="1095375"/>
          </a:xfrm>
          <a:noFill/>
        </p:grpSpPr>
        <p:sp>
          <p:nvSpPr>
            <p:cNvPr id="39" name="Rounded Rectangle 28">
              <a:extLst>
                <a:ext uri="{FF2B5EF4-FFF2-40B4-BE49-F238E27FC236}">
                  <a16:creationId xmlns:a16="http://schemas.microsoft.com/office/drawing/2014/main" id="{E1AE45D8-0F21-486B-B3BC-AA5BBEB7C13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40" name="Rounded Rectangle 29">
              <a:extLst>
                <a:ext uri="{FF2B5EF4-FFF2-40B4-BE49-F238E27FC236}">
                  <a16:creationId xmlns:a16="http://schemas.microsoft.com/office/drawing/2014/main" id="{7BDAB1EC-78E8-4C34-A5CF-8BC2060A3D76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ounded Rectangle 30">
              <a:extLst>
                <a:ext uri="{FF2B5EF4-FFF2-40B4-BE49-F238E27FC236}">
                  <a16:creationId xmlns:a16="http://schemas.microsoft.com/office/drawing/2014/main" id="{44063D6D-FBC1-4A9D-B2C8-D972D6749E8B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ounded Rectangle 31">
              <a:extLst>
                <a:ext uri="{FF2B5EF4-FFF2-40B4-BE49-F238E27FC236}">
                  <a16:creationId xmlns:a16="http://schemas.microsoft.com/office/drawing/2014/main" id="{B45CA325-336A-4658-A7A2-2DDBD27D8DD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32">
              <a:extLst>
                <a:ext uri="{FF2B5EF4-FFF2-40B4-BE49-F238E27FC236}">
                  <a16:creationId xmlns:a16="http://schemas.microsoft.com/office/drawing/2014/main" id="{6DE73B81-A541-4897-A4A3-5B3FC9882B4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EB78C1-9A55-4971-92B0-70F792F1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50" y="2501939"/>
            <a:ext cx="2974193" cy="30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01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71688" y="1236425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86242" y="5075912"/>
            <a:ext cx="2217257" cy="1084560"/>
          </a:xfrm>
          <a:prstGeom prst="wedgeEllipseCallout">
            <a:avLst>
              <a:gd name="adj1" fmla="val -54984"/>
              <a:gd name="adj2" fmla="val 10684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186242" y="5100299"/>
            <a:ext cx="2217257" cy="1086432"/>
          </a:xfrm>
          <a:prstGeom prst="wedgeEllipseCallout">
            <a:avLst>
              <a:gd name="adj1" fmla="val -53052"/>
              <a:gd name="adj2" fmla="val 10163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down</a:t>
            </a:r>
            <a:endParaRPr lang="en-ZA" sz="2800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518748" y="3442965"/>
            <a:ext cx="831962" cy="324245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2240177" y="3425602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4907316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94755" y="131850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up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down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3446925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4693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4569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3446927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dirty="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3445690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2403499" y="2771572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388" name="Arrow: Up 387">
            <a:extLst>
              <a:ext uri="{FF2B5EF4-FFF2-40B4-BE49-F238E27FC236}">
                <a16:creationId xmlns:a16="http://schemas.microsoft.com/office/drawing/2014/main" id="{5B552248-26B1-4609-8387-738DA4F03CB0}"/>
              </a:ext>
            </a:extLst>
          </p:cNvPr>
          <p:cNvSpPr/>
          <p:nvPr/>
        </p:nvSpPr>
        <p:spPr>
          <a:xfrm rot="10800000">
            <a:off x="6676620" y="3828602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135CDEC0-FD71-4C0A-81FF-5BD5B1BBFB6D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FD3FB8-882A-44F6-BEE6-D6D0EFB78780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0" name="Rounded Rectangle 28">
              <a:extLst>
                <a:ext uri="{FF2B5EF4-FFF2-40B4-BE49-F238E27FC236}">
                  <a16:creationId xmlns:a16="http://schemas.microsoft.com/office/drawing/2014/main" id="{4025E239-F8D0-4F0E-A8A3-42A91F3F7451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1" name="Rounded Rectangle 29">
              <a:extLst>
                <a:ext uri="{FF2B5EF4-FFF2-40B4-BE49-F238E27FC236}">
                  <a16:creationId xmlns:a16="http://schemas.microsoft.com/office/drawing/2014/main" id="{31D9B8C4-3C89-407F-B0C6-51F3B540C6DD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ounded Rectangle 30">
              <a:extLst>
                <a:ext uri="{FF2B5EF4-FFF2-40B4-BE49-F238E27FC236}">
                  <a16:creationId xmlns:a16="http://schemas.microsoft.com/office/drawing/2014/main" id="{FB1C32B6-E2DF-4E64-A12B-EFE2B7765166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ounded Rectangle 31">
              <a:extLst>
                <a:ext uri="{FF2B5EF4-FFF2-40B4-BE49-F238E27FC236}">
                  <a16:creationId xmlns:a16="http://schemas.microsoft.com/office/drawing/2014/main" id="{1B88B8C6-3A8D-4033-9EC5-8937F4D35A82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ounded Rectangle 32">
              <a:extLst>
                <a:ext uri="{FF2B5EF4-FFF2-40B4-BE49-F238E27FC236}">
                  <a16:creationId xmlns:a16="http://schemas.microsoft.com/office/drawing/2014/main" id="{5EBE8C62-EE0C-4AAF-9ED4-D3512A9E191E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E94523-6DFC-4F3E-944C-5BE7F8099C98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76" name="Rounded Rectangle 28">
              <a:extLst>
                <a:ext uri="{FF2B5EF4-FFF2-40B4-BE49-F238E27FC236}">
                  <a16:creationId xmlns:a16="http://schemas.microsoft.com/office/drawing/2014/main" id="{5CF38136-6C2D-41D0-B0B1-7675FDE61FC7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7" name="Rounded Rectangle 29">
              <a:extLst>
                <a:ext uri="{FF2B5EF4-FFF2-40B4-BE49-F238E27FC236}">
                  <a16:creationId xmlns:a16="http://schemas.microsoft.com/office/drawing/2014/main" id="{382D9B9E-5495-4DE5-89CC-EE120A3FB199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ounded Rectangle 30">
              <a:extLst>
                <a:ext uri="{FF2B5EF4-FFF2-40B4-BE49-F238E27FC236}">
                  <a16:creationId xmlns:a16="http://schemas.microsoft.com/office/drawing/2014/main" id="{2025F751-0341-4A2B-99ED-09520AB2A501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ounded Rectangle 31">
              <a:extLst>
                <a:ext uri="{FF2B5EF4-FFF2-40B4-BE49-F238E27FC236}">
                  <a16:creationId xmlns:a16="http://schemas.microsoft.com/office/drawing/2014/main" id="{EA2C4FF2-DB50-400B-AC8E-BC71EE81BAC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2">
              <a:extLst>
                <a:ext uri="{FF2B5EF4-FFF2-40B4-BE49-F238E27FC236}">
                  <a16:creationId xmlns:a16="http://schemas.microsoft.com/office/drawing/2014/main" id="{E708AD89-2F8F-4720-BE13-F93A81CFCA6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5C462B7-B0F5-4932-AC3C-EB2F06CB704B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82" name="Rounded Rectangle 28">
              <a:extLst>
                <a:ext uri="{FF2B5EF4-FFF2-40B4-BE49-F238E27FC236}">
                  <a16:creationId xmlns:a16="http://schemas.microsoft.com/office/drawing/2014/main" id="{E5B340E1-608B-4722-9905-8C9D1F4C1A66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3" name="Rounded Rectangle 29">
              <a:extLst>
                <a:ext uri="{FF2B5EF4-FFF2-40B4-BE49-F238E27FC236}">
                  <a16:creationId xmlns:a16="http://schemas.microsoft.com/office/drawing/2014/main" id="{A96D8662-B8F0-4E3F-8442-7C15FA9D924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ounded Rectangle 30">
              <a:extLst>
                <a:ext uri="{FF2B5EF4-FFF2-40B4-BE49-F238E27FC236}">
                  <a16:creationId xmlns:a16="http://schemas.microsoft.com/office/drawing/2014/main" id="{94E2BA5B-8931-4C39-AB93-09B6FB307F7B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ounded Rectangle 31">
              <a:extLst>
                <a:ext uri="{FF2B5EF4-FFF2-40B4-BE49-F238E27FC236}">
                  <a16:creationId xmlns:a16="http://schemas.microsoft.com/office/drawing/2014/main" id="{232DCB74-C444-4148-B09F-6D5E8C578F0A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2">
              <a:extLst>
                <a:ext uri="{FF2B5EF4-FFF2-40B4-BE49-F238E27FC236}">
                  <a16:creationId xmlns:a16="http://schemas.microsoft.com/office/drawing/2014/main" id="{988780E8-2DEE-4C85-8825-BC7CFE773848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0331FAEF-F13E-49E6-9AA1-EB7919B7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09439" y="3442965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97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0052 -0.1574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33 0.1513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27" b="-1"/>
          <a:stretch/>
        </p:blipFill>
        <p:spPr>
          <a:xfrm>
            <a:off x="2071688" y="1236425"/>
            <a:ext cx="6562725" cy="463416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172081" y="4855520"/>
            <a:ext cx="2217257" cy="1265746"/>
          </a:xfrm>
          <a:prstGeom prst="wedgeEllipseCallout">
            <a:avLst>
              <a:gd name="adj1" fmla="val -42741"/>
              <a:gd name="adj2" fmla="val 925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forward</a:t>
            </a:r>
          </a:p>
        </p:txBody>
      </p:sp>
      <p:sp>
        <p:nvSpPr>
          <p:cNvPr id="389" name="Speech Bubble: Oval 388">
            <a:extLst>
              <a:ext uri="{FF2B5EF4-FFF2-40B4-BE49-F238E27FC236}">
                <a16:creationId xmlns:a16="http://schemas.microsoft.com/office/drawing/2014/main" id="{0804383D-5091-4332-AC13-E360BF3B3DBD}"/>
              </a:ext>
            </a:extLst>
          </p:cNvPr>
          <p:cNvSpPr/>
          <p:nvPr/>
        </p:nvSpPr>
        <p:spPr>
          <a:xfrm>
            <a:off x="180785" y="4836294"/>
            <a:ext cx="2217257" cy="1266683"/>
          </a:xfrm>
          <a:prstGeom prst="wedgeEllipseCallout">
            <a:avLst>
              <a:gd name="adj1" fmla="val -43387"/>
              <a:gd name="adj2" fmla="val 916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backward</a:t>
            </a:r>
            <a:endParaRPr lang="en-ZA" sz="2800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6518752" y="3431855"/>
            <a:ext cx="831962" cy="353603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2240177" y="3425602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5007332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7279" y="1305814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forward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backward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3446925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4693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45690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18317" y="3442965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3446927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3445690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2403499" y="2771572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388" name="Arrow: Up 387">
            <a:extLst>
              <a:ext uri="{FF2B5EF4-FFF2-40B4-BE49-F238E27FC236}">
                <a16:creationId xmlns:a16="http://schemas.microsoft.com/office/drawing/2014/main" id="{5B552248-26B1-4609-8387-738DA4F03CB0}"/>
              </a:ext>
            </a:extLst>
          </p:cNvPr>
          <p:cNvSpPr/>
          <p:nvPr/>
        </p:nvSpPr>
        <p:spPr>
          <a:xfrm rot="10800000">
            <a:off x="6676519" y="3827367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92D8B1C8-A6F2-496C-83AA-462515D0788D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F8DCFF-087D-467D-9092-7148247D0FFE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2" name="Rounded Rectangle 28">
              <a:extLst>
                <a:ext uri="{FF2B5EF4-FFF2-40B4-BE49-F238E27FC236}">
                  <a16:creationId xmlns:a16="http://schemas.microsoft.com/office/drawing/2014/main" id="{9260637F-567E-4C06-836F-BC5A3195BA4C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3" name="Rounded Rectangle 29">
              <a:extLst>
                <a:ext uri="{FF2B5EF4-FFF2-40B4-BE49-F238E27FC236}">
                  <a16:creationId xmlns:a16="http://schemas.microsoft.com/office/drawing/2014/main" id="{248D14EE-0AC7-4BF1-9881-2CC9EC63AA9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ounded Rectangle 30">
              <a:extLst>
                <a:ext uri="{FF2B5EF4-FFF2-40B4-BE49-F238E27FC236}">
                  <a16:creationId xmlns:a16="http://schemas.microsoft.com/office/drawing/2014/main" id="{E98DC4A6-0C20-4BE3-829F-1B8FACC2F5C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ounded Rectangle 31">
              <a:extLst>
                <a:ext uri="{FF2B5EF4-FFF2-40B4-BE49-F238E27FC236}">
                  <a16:creationId xmlns:a16="http://schemas.microsoft.com/office/drawing/2014/main" id="{37177459-675D-47D7-9E30-2351587CA12F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ounded Rectangle 32">
              <a:extLst>
                <a:ext uri="{FF2B5EF4-FFF2-40B4-BE49-F238E27FC236}">
                  <a16:creationId xmlns:a16="http://schemas.microsoft.com/office/drawing/2014/main" id="{FD7E5087-0D91-47DE-BC9F-E29ABFA5F582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C9BF57D-EC18-49CF-AB4B-1BD6234B5FBC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61254D8F-7AEE-4609-AEBB-9C94732F4317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C9EDAC19-A0CF-4584-9666-F2862611889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0">
              <a:extLst>
                <a:ext uri="{FF2B5EF4-FFF2-40B4-BE49-F238E27FC236}">
                  <a16:creationId xmlns:a16="http://schemas.microsoft.com/office/drawing/2014/main" id="{6CC19A6C-7161-422E-917B-D4419439FDF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ounded Rectangle 31">
              <a:extLst>
                <a:ext uri="{FF2B5EF4-FFF2-40B4-BE49-F238E27FC236}">
                  <a16:creationId xmlns:a16="http://schemas.microsoft.com/office/drawing/2014/main" id="{E55F74E4-5F42-45B3-9A52-8464D3EAB351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E3BC4941-A43C-4F27-81D9-7A6990B7974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BF1718-5D36-4512-A56F-CB2FFAB26DF3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84" name="Rounded Rectangle 28">
              <a:extLst>
                <a:ext uri="{FF2B5EF4-FFF2-40B4-BE49-F238E27FC236}">
                  <a16:creationId xmlns:a16="http://schemas.microsoft.com/office/drawing/2014/main" id="{A3D0276A-434A-49F7-B10F-BA03B22C546A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5" name="Rounded Rectangle 29">
              <a:extLst>
                <a:ext uri="{FF2B5EF4-FFF2-40B4-BE49-F238E27FC236}">
                  <a16:creationId xmlns:a16="http://schemas.microsoft.com/office/drawing/2014/main" id="{E15D34BE-D29C-445E-ABBA-086857A5F70D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0">
              <a:extLst>
                <a:ext uri="{FF2B5EF4-FFF2-40B4-BE49-F238E27FC236}">
                  <a16:creationId xmlns:a16="http://schemas.microsoft.com/office/drawing/2014/main" id="{46170942-28A8-438C-A059-586CDF746462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1">
              <a:extLst>
                <a:ext uri="{FF2B5EF4-FFF2-40B4-BE49-F238E27FC236}">
                  <a16:creationId xmlns:a16="http://schemas.microsoft.com/office/drawing/2014/main" id="{15BFFFDF-5DFB-41B2-9C41-B087AE9B5407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2">
              <a:extLst>
                <a:ext uri="{FF2B5EF4-FFF2-40B4-BE49-F238E27FC236}">
                  <a16:creationId xmlns:a16="http://schemas.microsoft.com/office/drawing/2014/main" id="{F21279CB-08D8-4054-9FCB-A2A207D49084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E1F2181-AAE9-42BB-AE43-C74C1576F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8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0052 -0.1574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033 0.1534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9" grpId="0" animBg="1"/>
      <p:bldP spid="389" grpId="1" animBg="1"/>
      <p:bldP spid="217" grpId="0" animBg="1"/>
      <p:bldP spid="3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>
            <a:extLst>
              <a:ext uri="{FF2B5EF4-FFF2-40B4-BE49-F238E27FC236}">
                <a16:creationId xmlns:a16="http://schemas.microsoft.com/office/drawing/2014/main" id="{AE3F0E15-E123-46B2-AC90-D72BFDBC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88" b="1"/>
          <a:stretch/>
        </p:blipFill>
        <p:spPr>
          <a:xfrm>
            <a:off x="2071688" y="1233722"/>
            <a:ext cx="6562725" cy="463686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2704A75-F9B5-4AED-A03D-0B88FC560F92}"/>
              </a:ext>
            </a:extLst>
          </p:cNvPr>
          <p:cNvSpPr/>
          <p:nvPr/>
        </p:nvSpPr>
        <p:spPr>
          <a:xfrm>
            <a:off x="450260" y="4492957"/>
            <a:ext cx="2217257" cy="1609199"/>
          </a:xfrm>
          <a:prstGeom prst="wedgeEllipseCallout">
            <a:avLst>
              <a:gd name="adj1" fmla="val -62072"/>
              <a:gd name="adj2" fmla="val 8746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blue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front of red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000000-0008-0000-0300-000050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7590314" y="3446143"/>
            <a:ext cx="831962" cy="353603"/>
            <a:chOff x="885825" y="1227733"/>
            <a:chExt cx="2495550" cy="1095375"/>
          </a:xfrm>
          <a:noFill/>
        </p:grpSpPr>
        <p:sp>
          <p:nvSpPr>
            <p:cNvPr id="223" name="Rounded Rectangle 28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/>
            <p:nvPr/>
          </p:nvSpPr>
          <p:spPr>
            <a:xfrm>
              <a:off x="885825" y="1441229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 dirty="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24" name="Rounded Rectangle 29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/>
            <p:nvPr/>
          </p:nvSpPr>
          <p:spPr>
            <a:xfrm>
              <a:off x="990504" y="1233833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ounded Rectangle 30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/>
            <p:nvPr/>
          </p:nvSpPr>
          <p:spPr>
            <a:xfrm>
              <a:off x="1618579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ounded Rectangle 31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/>
            <p:nvPr/>
          </p:nvSpPr>
          <p:spPr>
            <a:xfrm>
              <a:off x="2246653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ounded Rectangle 32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/>
            <p:nvPr/>
          </p:nvSpPr>
          <p:spPr>
            <a:xfrm>
              <a:off x="2891477" y="1227733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000000-0008-0000-0300-000056000000}"/>
              </a:ext>
            </a:extLst>
          </p:cNvPr>
          <p:cNvGrpSpPr>
            <a:grpSpLocks noChangeAspect="1"/>
          </p:cNvGrpSpPr>
          <p:nvPr/>
        </p:nvGrpSpPr>
        <p:grpSpPr>
          <a:xfrm>
            <a:off x="3311752" y="3439890"/>
            <a:ext cx="831962" cy="353603"/>
            <a:chOff x="104775" y="1275358"/>
            <a:chExt cx="2495550" cy="1095375"/>
          </a:xfrm>
          <a:noFill/>
        </p:grpSpPr>
        <p:sp>
          <p:nvSpPr>
            <p:cNvPr id="218" name="Rounded Rectangle 28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219" name="Rounded Rectangle 29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ounded Rectangle 30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ounded Rectangle 31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ounded Rectangle 32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21AB06-14C9-4E76-9CD6-4C54F77FE50F}"/>
              </a:ext>
            </a:extLst>
          </p:cNvPr>
          <p:cNvGrpSpPr/>
          <p:nvPr/>
        </p:nvGrpSpPr>
        <p:grpSpPr>
          <a:xfrm>
            <a:off x="5007332" y="5863879"/>
            <a:ext cx="914400" cy="914400"/>
            <a:chOff x="2337800" y="0"/>
            <a:chExt cx="914400" cy="914400"/>
          </a:xfrm>
        </p:grpSpPr>
        <p:pic>
          <p:nvPicPr>
            <p:cNvPr id="261" name="Graphic 118" descr="User">
              <a:extLst>
                <a:ext uri="{FF2B5EF4-FFF2-40B4-BE49-F238E27FC236}">
                  <a16:creationId xmlns:a16="http://schemas.microsoft.com/office/drawing/2014/main" id="{B09E267A-1988-46E7-9ABB-77F95625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7800" y="0"/>
              <a:ext cx="914400" cy="914400"/>
            </a:xfrm>
            <a:prstGeom prst="rect">
              <a:avLst/>
            </a:prstGeom>
          </p:spPr>
        </p:pic>
        <p:sp>
          <p:nvSpPr>
            <p:cNvPr id="262" name="TextBox 119">
              <a:extLst>
                <a:ext uri="{FF2B5EF4-FFF2-40B4-BE49-F238E27FC236}">
                  <a16:creationId xmlns:a16="http://schemas.microsoft.com/office/drawing/2014/main" id="{FA20B474-FF7D-45C9-BB6D-274C60583470}"/>
                </a:ext>
              </a:extLst>
            </p:cNvPr>
            <p:cNvSpPr txBox="1"/>
            <p:nvPr/>
          </p:nvSpPr>
          <p:spPr>
            <a:xfrm>
              <a:off x="2466387" y="471488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400" b="1" dirty="0"/>
                <a:t>Player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DE398-3CC7-426A-A46A-9C62F5C15A96}"/>
              </a:ext>
            </a:extLst>
          </p:cNvPr>
          <p:cNvSpPr txBox="1"/>
          <p:nvPr/>
        </p:nvSpPr>
        <p:spPr>
          <a:xfrm>
            <a:off x="89072" y="1306085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in front of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behind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88E7268-CA43-4215-888C-F595F84BF867}"/>
              </a:ext>
            </a:extLst>
          </p:cNvPr>
          <p:cNvGrpSpPr>
            <a:grpSpLocks noChangeAspect="1"/>
          </p:cNvGrpSpPr>
          <p:nvPr/>
        </p:nvGrpSpPr>
        <p:grpSpPr>
          <a:xfrm>
            <a:off x="3311374" y="3461213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370" name="Rounded Rectangle 28">
              <a:extLst>
                <a:ext uri="{FF2B5EF4-FFF2-40B4-BE49-F238E27FC236}">
                  <a16:creationId xmlns:a16="http://schemas.microsoft.com/office/drawing/2014/main" id="{E6174C62-1D06-45BE-ADDB-1A6DD4A770B7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71" name="Rounded Rectangle 29">
              <a:extLst>
                <a:ext uri="{FF2B5EF4-FFF2-40B4-BE49-F238E27FC236}">
                  <a16:creationId xmlns:a16="http://schemas.microsoft.com/office/drawing/2014/main" id="{F1F755B2-46EE-4A21-8BA0-432F0B34C050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Rounded Rectangle 30">
              <a:extLst>
                <a:ext uri="{FF2B5EF4-FFF2-40B4-BE49-F238E27FC236}">
                  <a16:creationId xmlns:a16="http://schemas.microsoft.com/office/drawing/2014/main" id="{2906CE89-2A7A-4DB7-A14E-B1897379A8C6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Rounded Rectangle 31">
              <a:extLst>
                <a:ext uri="{FF2B5EF4-FFF2-40B4-BE49-F238E27FC236}">
                  <a16:creationId xmlns:a16="http://schemas.microsoft.com/office/drawing/2014/main" id="{1E75AC62-CCA4-41DA-8E61-C0E9C79DA233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Rounded Rectangle 32">
              <a:extLst>
                <a:ext uri="{FF2B5EF4-FFF2-40B4-BE49-F238E27FC236}">
                  <a16:creationId xmlns:a16="http://schemas.microsoft.com/office/drawing/2014/main" id="{36E70730-520B-41A2-8185-40B9674D4F09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174BA98-CBA8-43EF-9255-F0B10618EA88}"/>
              </a:ext>
            </a:extLst>
          </p:cNvPr>
          <p:cNvGrpSpPr>
            <a:grpSpLocks noChangeAspect="1"/>
          </p:cNvGrpSpPr>
          <p:nvPr/>
        </p:nvGrpSpPr>
        <p:grpSpPr>
          <a:xfrm>
            <a:off x="4370921" y="3461218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365" name="Rounded Rectangle 18">
              <a:extLst>
                <a:ext uri="{FF2B5EF4-FFF2-40B4-BE49-F238E27FC236}">
                  <a16:creationId xmlns:a16="http://schemas.microsoft.com/office/drawing/2014/main" id="{1AC7FC4E-030F-43BC-B485-809D182D601D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6" name="Rounded Rectangle 19">
              <a:extLst>
                <a:ext uri="{FF2B5EF4-FFF2-40B4-BE49-F238E27FC236}">
                  <a16:creationId xmlns:a16="http://schemas.microsoft.com/office/drawing/2014/main" id="{8CCA7283-F7CE-4E6D-98F2-6E04D8BD0F77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Rounded Rectangle 20">
              <a:extLst>
                <a:ext uri="{FF2B5EF4-FFF2-40B4-BE49-F238E27FC236}">
                  <a16:creationId xmlns:a16="http://schemas.microsoft.com/office/drawing/2014/main" id="{0A09EB00-B80F-45F4-A462-94F47854B074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Rounded Rectangle 21">
              <a:extLst>
                <a:ext uri="{FF2B5EF4-FFF2-40B4-BE49-F238E27FC236}">
                  <a16:creationId xmlns:a16="http://schemas.microsoft.com/office/drawing/2014/main" id="{581053C3-946E-42F6-BFFA-BC46F885B00C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Rounded Rectangle 22">
              <a:extLst>
                <a:ext uri="{FF2B5EF4-FFF2-40B4-BE49-F238E27FC236}">
                  <a16:creationId xmlns:a16="http://schemas.microsoft.com/office/drawing/2014/main" id="{64D0411B-0EFA-4855-9BE8-258948012F3A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C443C3-E105-46C3-888D-7343D53B9F0A}"/>
              </a:ext>
            </a:extLst>
          </p:cNvPr>
          <p:cNvGrpSpPr>
            <a:grpSpLocks noChangeAspect="1"/>
          </p:cNvGrpSpPr>
          <p:nvPr/>
        </p:nvGrpSpPr>
        <p:grpSpPr>
          <a:xfrm>
            <a:off x="7593038" y="3459978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360" name="Rounded Rectangle 33">
              <a:extLst>
                <a:ext uri="{FF2B5EF4-FFF2-40B4-BE49-F238E27FC236}">
                  <a16:creationId xmlns:a16="http://schemas.microsoft.com/office/drawing/2014/main" id="{FEFD9009-3F98-464E-A783-A48EE9702E67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61" name="Rounded Rectangle 34">
              <a:extLst>
                <a:ext uri="{FF2B5EF4-FFF2-40B4-BE49-F238E27FC236}">
                  <a16:creationId xmlns:a16="http://schemas.microsoft.com/office/drawing/2014/main" id="{A2A23DF5-EDB1-4621-A36D-E0FCC2E498F6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Rounded Rectangle 35">
              <a:extLst>
                <a:ext uri="{FF2B5EF4-FFF2-40B4-BE49-F238E27FC236}">
                  <a16:creationId xmlns:a16="http://schemas.microsoft.com/office/drawing/2014/main" id="{C6E528AB-0371-4820-B00A-5497687C2463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Rounded Rectangle 36">
              <a:extLst>
                <a:ext uri="{FF2B5EF4-FFF2-40B4-BE49-F238E27FC236}">
                  <a16:creationId xmlns:a16="http://schemas.microsoft.com/office/drawing/2014/main" id="{A044C287-52EA-4375-B1CB-4EF9660BFBCB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Rounded Rectangle 37">
              <a:extLst>
                <a:ext uri="{FF2B5EF4-FFF2-40B4-BE49-F238E27FC236}">
                  <a16:creationId xmlns:a16="http://schemas.microsoft.com/office/drawing/2014/main" id="{9D95C5CE-7789-40B0-8D91-A3F6BC0730B3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B6CFAA5-FE80-4594-8225-2B48C9CC0038}"/>
              </a:ext>
            </a:extLst>
          </p:cNvPr>
          <p:cNvGrpSpPr>
            <a:grpSpLocks noChangeAspect="1"/>
          </p:cNvGrpSpPr>
          <p:nvPr/>
        </p:nvGrpSpPr>
        <p:grpSpPr>
          <a:xfrm>
            <a:off x="6518317" y="3457253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355" name="Rounded Rectangle 23">
              <a:extLst>
                <a:ext uri="{FF2B5EF4-FFF2-40B4-BE49-F238E27FC236}">
                  <a16:creationId xmlns:a16="http://schemas.microsoft.com/office/drawing/2014/main" id="{F669BD8C-A14F-49E6-A62C-11DCE2BC5313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356" name="Rounded Rectangle 24">
              <a:extLst>
                <a:ext uri="{FF2B5EF4-FFF2-40B4-BE49-F238E27FC236}">
                  <a16:creationId xmlns:a16="http://schemas.microsoft.com/office/drawing/2014/main" id="{ACF53CD3-96D5-4F6E-987C-42FFCB219D59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ounded Rectangle 25">
              <a:extLst>
                <a:ext uri="{FF2B5EF4-FFF2-40B4-BE49-F238E27FC236}">
                  <a16:creationId xmlns:a16="http://schemas.microsoft.com/office/drawing/2014/main" id="{79BE6AB3-03A2-45C0-85FB-16939471913D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Rounded Rectangle 26">
              <a:extLst>
                <a:ext uri="{FF2B5EF4-FFF2-40B4-BE49-F238E27FC236}">
                  <a16:creationId xmlns:a16="http://schemas.microsoft.com/office/drawing/2014/main" id="{9DFA0EBD-BB20-4799-89B9-B6285E0D64E6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Rounded Rectangle 27">
              <a:extLst>
                <a:ext uri="{FF2B5EF4-FFF2-40B4-BE49-F238E27FC236}">
                  <a16:creationId xmlns:a16="http://schemas.microsoft.com/office/drawing/2014/main" id="{093DFCF1-3808-4AB0-85E7-7ABE93063A27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1C866-113A-4B2E-B6D1-9C20B997B16D}"/>
              </a:ext>
            </a:extLst>
          </p:cNvPr>
          <p:cNvGrpSpPr>
            <a:grpSpLocks noChangeAspect="1"/>
          </p:cNvGrpSpPr>
          <p:nvPr/>
        </p:nvGrpSpPr>
        <p:grpSpPr>
          <a:xfrm>
            <a:off x="5430471" y="4461358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350" name="Rounded Rectangle 13">
              <a:extLst>
                <a:ext uri="{FF2B5EF4-FFF2-40B4-BE49-F238E27FC236}">
                  <a16:creationId xmlns:a16="http://schemas.microsoft.com/office/drawing/2014/main" id="{22A611A0-2697-4FCF-8938-7CB768519918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51" name="Rounded Rectangle 14">
              <a:extLst>
                <a:ext uri="{FF2B5EF4-FFF2-40B4-BE49-F238E27FC236}">
                  <a16:creationId xmlns:a16="http://schemas.microsoft.com/office/drawing/2014/main" id="{66BF6B4B-75A8-4D44-90CF-0D335F5F802F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ounded Rectangle 15">
              <a:extLst>
                <a:ext uri="{FF2B5EF4-FFF2-40B4-BE49-F238E27FC236}">
                  <a16:creationId xmlns:a16="http://schemas.microsoft.com/office/drawing/2014/main" id="{AF655839-FE12-4D1C-B749-8BD1954B78A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ounded Rectangle 16">
              <a:extLst>
                <a:ext uri="{FF2B5EF4-FFF2-40B4-BE49-F238E27FC236}">
                  <a16:creationId xmlns:a16="http://schemas.microsoft.com/office/drawing/2014/main" id="{89A28A3A-09EF-4A47-98B0-F2DA22EF62B7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Rounded Rectangle 17">
              <a:extLst>
                <a:ext uri="{FF2B5EF4-FFF2-40B4-BE49-F238E27FC236}">
                  <a16:creationId xmlns:a16="http://schemas.microsoft.com/office/drawing/2014/main" id="{942458EF-2A4B-47AB-8BAF-EDD5D0B43705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6EAE4A3-7639-4095-BC96-B797FC9E47C1}"/>
              </a:ext>
            </a:extLst>
          </p:cNvPr>
          <p:cNvGrpSpPr>
            <a:grpSpLocks noChangeAspect="1"/>
          </p:cNvGrpSpPr>
          <p:nvPr/>
        </p:nvGrpSpPr>
        <p:grpSpPr>
          <a:xfrm>
            <a:off x="2237536" y="2374123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345" name="Rounded Rectangle 8">
              <a:extLst>
                <a:ext uri="{FF2B5EF4-FFF2-40B4-BE49-F238E27FC236}">
                  <a16:creationId xmlns:a16="http://schemas.microsoft.com/office/drawing/2014/main" id="{FE3D8E8E-5386-4F8B-9764-8F5975B2B8F5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346" name="Rounded Rectangle 9">
              <a:extLst>
                <a:ext uri="{FF2B5EF4-FFF2-40B4-BE49-F238E27FC236}">
                  <a16:creationId xmlns:a16="http://schemas.microsoft.com/office/drawing/2014/main" id="{EECA54D6-1C6C-4EB1-8AAB-CA467D720E86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Rounded Rectangle 10">
              <a:extLst>
                <a:ext uri="{FF2B5EF4-FFF2-40B4-BE49-F238E27FC236}">
                  <a16:creationId xmlns:a16="http://schemas.microsoft.com/office/drawing/2014/main" id="{8648FF1E-A90E-4B71-BE24-55093EAF1126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Rounded Rectangle 11">
              <a:extLst>
                <a:ext uri="{FF2B5EF4-FFF2-40B4-BE49-F238E27FC236}">
                  <a16:creationId xmlns:a16="http://schemas.microsoft.com/office/drawing/2014/main" id="{F324335C-7162-4D22-90DB-44159DF73C62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Rounded Rectangle 12">
              <a:extLst>
                <a:ext uri="{FF2B5EF4-FFF2-40B4-BE49-F238E27FC236}">
                  <a16:creationId xmlns:a16="http://schemas.microsoft.com/office/drawing/2014/main" id="{9ED8D071-DC5E-4EA7-A37B-00184BB48491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7" name="Arrow: Up 216">
            <a:extLst>
              <a:ext uri="{FF2B5EF4-FFF2-40B4-BE49-F238E27FC236}">
                <a16:creationId xmlns:a16="http://schemas.microsoft.com/office/drawing/2014/main" id="{00000000-0008-0000-0300-00005D000000}"/>
              </a:ext>
            </a:extLst>
          </p:cNvPr>
          <p:cNvSpPr/>
          <p:nvPr/>
        </p:nvSpPr>
        <p:spPr>
          <a:xfrm>
            <a:off x="3517941" y="1728786"/>
            <a:ext cx="533241" cy="1573382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388" name="Arrow: Up 387">
            <a:extLst>
              <a:ext uri="{FF2B5EF4-FFF2-40B4-BE49-F238E27FC236}">
                <a16:creationId xmlns:a16="http://schemas.microsoft.com/office/drawing/2014/main" id="{5B552248-26B1-4609-8387-738DA4F03CB0}"/>
              </a:ext>
            </a:extLst>
          </p:cNvPr>
          <p:cNvSpPr/>
          <p:nvPr/>
        </p:nvSpPr>
        <p:spPr>
          <a:xfrm rot="10800000">
            <a:off x="7748082" y="3827367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F874FF56-F446-4E18-9AE4-96AFB7676466}"/>
              </a:ext>
            </a:extLst>
          </p:cNvPr>
          <p:cNvSpPr/>
          <p:nvPr/>
        </p:nvSpPr>
        <p:spPr>
          <a:xfrm>
            <a:off x="448711" y="4478670"/>
            <a:ext cx="2217257" cy="1609199"/>
          </a:xfrm>
          <a:prstGeom prst="wedgeEllipseCallout">
            <a:avLst>
              <a:gd name="adj1" fmla="val -60139"/>
              <a:gd name="adj2" fmla="val 8479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orange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behind yellow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D992A1-7B94-498B-A4E0-B8DFF45800D8}"/>
              </a:ext>
            </a:extLst>
          </p:cNvPr>
          <p:cNvSpPr txBox="1"/>
          <p:nvPr/>
        </p:nvSpPr>
        <p:spPr>
          <a:xfrm flipH="1">
            <a:off x="4620237" y="617768"/>
            <a:ext cx="425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B0F0"/>
                </a:solidFill>
              </a:rPr>
              <a:t>Only move bricks if they have to be moved</a:t>
            </a:r>
            <a:r>
              <a:rPr lang="en-ZA" dirty="0">
                <a:solidFill>
                  <a:srgbClr val="FFFF00"/>
                </a:solidFill>
              </a:rPr>
              <a:t> NB</a:t>
            </a:r>
            <a:r>
              <a:rPr lang="en-ZA" dirty="0">
                <a:solidFill>
                  <a:srgbClr val="00B0F0"/>
                </a:solidFill>
              </a:rPr>
              <a:t> – leave if already correct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E5FB2A2-D529-4D5D-BB78-BD0CF7E0EC20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EFE8201-0FAA-450B-A4EF-2A21BE74ACA5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73" name="Rounded Rectangle 28">
              <a:extLst>
                <a:ext uri="{FF2B5EF4-FFF2-40B4-BE49-F238E27FC236}">
                  <a16:creationId xmlns:a16="http://schemas.microsoft.com/office/drawing/2014/main" id="{DA342C42-64FC-410F-9AA1-788090D0C3EF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4" name="Rounded Rectangle 29">
              <a:extLst>
                <a:ext uri="{FF2B5EF4-FFF2-40B4-BE49-F238E27FC236}">
                  <a16:creationId xmlns:a16="http://schemas.microsoft.com/office/drawing/2014/main" id="{4A557F63-900E-47A9-BA70-D15AE3136575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ounded Rectangle 30">
              <a:extLst>
                <a:ext uri="{FF2B5EF4-FFF2-40B4-BE49-F238E27FC236}">
                  <a16:creationId xmlns:a16="http://schemas.microsoft.com/office/drawing/2014/main" id="{7184DDCC-4EA0-4D78-8666-FF718D2B082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ounded Rectangle 31">
              <a:extLst>
                <a:ext uri="{FF2B5EF4-FFF2-40B4-BE49-F238E27FC236}">
                  <a16:creationId xmlns:a16="http://schemas.microsoft.com/office/drawing/2014/main" id="{FAC3E124-D1D4-4C1B-8C79-9BFF79C7E3BB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32">
              <a:extLst>
                <a:ext uri="{FF2B5EF4-FFF2-40B4-BE49-F238E27FC236}">
                  <a16:creationId xmlns:a16="http://schemas.microsoft.com/office/drawing/2014/main" id="{F5BC2D82-6943-41ED-A0EF-9CC59600B0A1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CEB3A3-6BC5-4D26-B475-01363E197918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79" name="Rounded Rectangle 28">
              <a:extLst>
                <a:ext uri="{FF2B5EF4-FFF2-40B4-BE49-F238E27FC236}">
                  <a16:creationId xmlns:a16="http://schemas.microsoft.com/office/drawing/2014/main" id="{F621E694-445B-4700-8B1A-D42E2A6640B6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0" name="Rounded Rectangle 29">
              <a:extLst>
                <a:ext uri="{FF2B5EF4-FFF2-40B4-BE49-F238E27FC236}">
                  <a16:creationId xmlns:a16="http://schemas.microsoft.com/office/drawing/2014/main" id="{FDC032FC-7A51-416B-97DF-357AFB6E51B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ounded Rectangle 30">
              <a:extLst>
                <a:ext uri="{FF2B5EF4-FFF2-40B4-BE49-F238E27FC236}">
                  <a16:creationId xmlns:a16="http://schemas.microsoft.com/office/drawing/2014/main" id="{3F3BDAAD-E7DE-4B37-B800-D70571AD5163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ounded Rectangle 31">
              <a:extLst>
                <a:ext uri="{FF2B5EF4-FFF2-40B4-BE49-F238E27FC236}">
                  <a16:creationId xmlns:a16="http://schemas.microsoft.com/office/drawing/2014/main" id="{1776CD1C-210F-4179-BA67-036FC8AAC35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ounded Rectangle 32">
              <a:extLst>
                <a:ext uri="{FF2B5EF4-FFF2-40B4-BE49-F238E27FC236}">
                  <a16:creationId xmlns:a16="http://schemas.microsoft.com/office/drawing/2014/main" id="{503CAC96-8D3D-4B3D-B08A-155019FCB558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EFE7B9-3AC6-4D9F-AF81-87FA4D4F05F3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85" name="Rounded Rectangle 28">
              <a:extLst>
                <a:ext uri="{FF2B5EF4-FFF2-40B4-BE49-F238E27FC236}">
                  <a16:creationId xmlns:a16="http://schemas.microsoft.com/office/drawing/2014/main" id="{D4704CE4-E99D-4096-AF81-17F1C014314D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6" name="Rounded Rectangle 29">
              <a:extLst>
                <a:ext uri="{FF2B5EF4-FFF2-40B4-BE49-F238E27FC236}">
                  <a16:creationId xmlns:a16="http://schemas.microsoft.com/office/drawing/2014/main" id="{0E33EF22-06C2-433B-989A-81574D2C7B01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0">
              <a:extLst>
                <a:ext uri="{FF2B5EF4-FFF2-40B4-BE49-F238E27FC236}">
                  <a16:creationId xmlns:a16="http://schemas.microsoft.com/office/drawing/2014/main" id="{4A48CE09-4307-4A3E-8979-F067329BCDC1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1">
              <a:extLst>
                <a:ext uri="{FF2B5EF4-FFF2-40B4-BE49-F238E27FC236}">
                  <a16:creationId xmlns:a16="http://schemas.microsoft.com/office/drawing/2014/main" id="{4C59B1A1-28B6-49BE-B2F0-940024A0C30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ounded Rectangle 32">
              <a:extLst>
                <a:ext uri="{FF2B5EF4-FFF2-40B4-BE49-F238E27FC236}">
                  <a16:creationId xmlns:a16="http://schemas.microsoft.com/office/drawing/2014/main" id="{35FCAFE8-53C0-4908-83DE-3AC348EA55B8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260C17C2-25FF-4A30-8105-8B7E13DBA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8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208 L -0.00104 -0.3074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0174 0.1446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2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7" grpId="0" animBg="1"/>
      <p:bldP spid="388" grpId="0" animBg="1"/>
      <p:bldP spid="63" grpId="0" animBg="1"/>
      <p:bldP spid="63" grpId="1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0000000-0008-0000-0C00-00007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" b="1"/>
          <a:stretch/>
        </p:blipFill>
        <p:spPr>
          <a:xfrm rot="16200000">
            <a:off x="3400683" y="1180841"/>
            <a:ext cx="6562725" cy="4534415"/>
          </a:xfrm>
          <a:prstGeom prst="rect">
            <a:avLst/>
          </a:prstGeom>
        </p:spPr>
      </p:pic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00000000-0008-0000-0200-000046000000}"/>
              </a:ext>
            </a:extLst>
          </p:cNvPr>
          <p:cNvSpPr/>
          <p:nvPr/>
        </p:nvSpPr>
        <p:spPr>
          <a:xfrm>
            <a:off x="3626200" y="1387385"/>
            <a:ext cx="1819275" cy="1314450"/>
          </a:xfrm>
          <a:prstGeom prst="rightArrowCallout">
            <a:avLst>
              <a:gd name="adj1" fmla="val 17771"/>
              <a:gd name="adj2" fmla="val 18975"/>
              <a:gd name="adj3" fmla="val 18976"/>
              <a:gd name="adj4" fmla="val 7126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Start with all </a:t>
            </a:r>
            <a:b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6 Bricks on </a:t>
            </a:r>
            <a:b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 red line </a:t>
            </a:r>
            <a:b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ZA" sz="16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 any order.</a:t>
            </a:r>
            <a:endParaRPr lang="en-ZA" dirty="0">
              <a:effectLst/>
            </a:endParaRP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00000000-0008-0000-0C00-00007B000000}"/>
              </a:ext>
            </a:extLst>
          </p:cNvPr>
          <p:cNvSpPr/>
          <p:nvPr/>
        </p:nvSpPr>
        <p:spPr>
          <a:xfrm rot="16200000">
            <a:off x="5430826" y="3363170"/>
            <a:ext cx="687061" cy="1206756"/>
          </a:xfrm>
          <a:prstGeom prst="up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00000000-0008-0000-0C00-00007C000000}"/>
              </a:ext>
            </a:extLst>
          </p:cNvPr>
          <p:cNvSpPr/>
          <p:nvPr/>
        </p:nvSpPr>
        <p:spPr>
          <a:xfrm rot="5400000">
            <a:off x="7273914" y="3363170"/>
            <a:ext cx="687061" cy="1206756"/>
          </a:xfrm>
          <a:prstGeom prst="up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sp>
        <p:nvSpPr>
          <p:cNvPr id="57" name="Callout: Down Arrow 56">
            <a:extLst>
              <a:ext uri="{FF2B5EF4-FFF2-40B4-BE49-F238E27FC236}">
                <a16:creationId xmlns:a16="http://schemas.microsoft.com/office/drawing/2014/main" id="{00000000-0008-0000-0C00-000056000000}"/>
              </a:ext>
            </a:extLst>
          </p:cNvPr>
          <p:cNvSpPr/>
          <p:nvPr/>
        </p:nvSpPr>
        <p:spPr>
          <a:xfrm rot="16200000">
            <a:off x="3017406" y="5450965"/>
            <a:ext cx="1403546" cy="1130272"/>
          </a:xfrm>
          <a:prstGeom prst="downArrowCallout">
            <a:avLst>
              <a:gd name="adj1" fmla="val 14473"/>
              <a:gd name="adj2" fmla="val 1842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Vertical Mat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0000000-0008-0000-0C00-000079000000}"/>
              </a:ext>
            </a:extLst>
          </p:cNvPr>
          <p:cNvCxnSpPr/>
          <p:nvPr/>
        </p:nvCxnSpPr>
        <p:spPr>
          <a:xfrm rot="16200000" flipH="1">
            <a:off x="6650295" y="960551"/>
            <a:ext cx="9525" cy="504000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0000000-0008-0000-0C00-00007A000000}"/>
              </a:ext>
            </a:extLst>
          </p:cNvPr>
          <p:cNvCxnSpPr/>
          <p:nvPr/>
        </p:nvCxnSpPr>
        <p:spPr>
          <a:xfrm rot="16200000" flipH="1">
            <a:off x="6640770" y="1913050"/>
            <a:ext cx="9525" cy="504000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11BD82-DE24-405B-9AB7-0DD58B926068}"/>
              </a:ext>
            </a:extLst>
          </p:cNvPr>
          <p:cNvGrpSpPr/>
          <p:nvPr/>
        </p:nvGrpSpPr>
        <p:grpSpPr>
          <a:xfrm rot="5400000">
            <a:off x="3605477" y="3283943"/>
            <a:ext cx="6204601" cy="328210"/>
            <a:chOff x="2237536" y="3457253"/>
            <a:chExt cx="6204601" cy="32821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8E60E0-528B-4711-9D8C-CA6B2C02D6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11374" y="3461213"/>
              <a:ext cx="849099" cy="324245"/>
              <a:chOff x="2651881" y="2530718"/>
              <a:chExt cx="2495550" cy="1095375"/>
            </a:xfrm>
            <a:solidFill>
              <a:srgbClr val="0000FF"/>
            </a:solidFill>
          </p:grpSpPr>
          <p:sp>
            <p:nvSpPr>
              <p:cNvPr id="130" name="Rounded Rectangle 28">
                <a:extLst>
                  <a:ext uri="{FF2B5EF4-FFF2-40B4-BE49-F238E27FC236}">
                    <a16:creationId xmlns:a16="http://schemas.microsoft.com/office/drawing/2014/main" id="{F5D5950F-C3A4-4FB3-868D-ED7E008F7262}"/>
                  </a:ext>
                </a:extLst>
              </p:cNvPr>
              <p:cNvSpPr/>
              <p:nvPr/>
            </p:nvSpPr>
            <p:spPr>
              <a:xfrm>
                <a:off x="2651881" y="2744214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31" name="Rounded Rectangle 29">
                <a:extLst>
                  <a:ext uri="{FF2B5EF4-FFF2-40B4-BE49-F238E27FC236}">
                    <a16:creationId xmlns:a16="http://schemas.microsoft.com/office/drawing/2014/main" id="{0389C6A2-4B75-4B63-AD81-03CBF724C034}"/>
                  </a:ext>
                </a:extLst>
              </p:cNvPr>
              <p:cNvSpPr/>
              <p:nvPr/>
            </p:nvSpPr>
            <p:spPr>
              <a:xfrm>
                <a:off x="2756560" y="2536818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Rounded Rectangle 30">
                <a:extLst>
                  <a:ext uri="{FF2B5EF4-FFF2-40B4-BE49-F238E27FC236}">
                    <a16:creationId xmlns:a16="http://schemas.microsoft.com/office/drawing/2014/main" id="{46C745A0-D669-4A03-A544-99B3C82CA01E}"/>
                  </a:ext>
                </a:extLst>
              </p:cNvPr>
              <p:cNvSpPr/>
              <p:nvPr/>
            </p:nvSpPr>
            <p:spPr>
              <a:xfrm>
                <a:off x="3384635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" name="Rounded Rectangle 31">
                <a:extLst>
                  <a:ext uri="{FF2B5EF4-FFF2-40B4-BE49-F238E27FC236}">
                    <a16:creationId xmlns:a16="http://schemas.microsoft.com/office/drawing/2014/main" id="{4FE02AFF-50D7-4493-A711-B93605980971}"/>
                  </a:ext>
                </a:extLst>
              </p:cNvPr>
              <p:cNvSpPr/>
              <p:nvPr/>
            </p:nvSpPr>
            <p:spPr>
              <a:xfrm>
                <a:off x="4012709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Rounded Rectangle 32">
                <a:extLst>
                  <a:ext uri="{FF2B5EF4-FFF2-40B4-BE49-F238E27FC236}">
                    <a16:creationId xmlns:a16="http://schemas.microsoft.com/office/drawing/2014/main" id="{0F3FE7D6-05CC-4FB8-920D-5ECFEEBC98CF}"/>
                  </a:ext>
                </a:extLst>
              </p:cNvPr>
              <p:cNvSpPr/>
              <p:nvPr/>
            </p:nvSpPr>
            <p:spPr>
              <a:xfrm>
                <a:off x="4657533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4FB0055-E9BF-4A69-8D14-B4894FCAF0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70921" y="3461218"/>
              <a:ext cx="849099" cy="324245"/>
              <a:chOff x="3318630" y="2530722"/>
              <a:chExt cx="2495550" cy="1095375"/>
            </a:xfrm>
            <a:solidFill>
              <a:srgbClr val="669900"/>
            </a:solidFill>
          </p:grpSpPr>
          <p:sp>
            <p:nvSpPr>
              <p:cNvPr id="125" name="Rounded Rectangle 18">
                <a:extLst>
                  <a:ext uri="{FF2B5EF4-FFF2-40B4-BE49-F238E27FC236}">
                    <a16:creationId xmlns:a16="http://schemas.microsoft.com/office/drawing/2014/main" id="{2B6D0881-586E-4D7F-852A-87CC2ED40FEA}"/>
                  </a:ext>
                </a:extLst>
              </p:cNvPr>
              <p:cNvSpPr/>
              <p:nvPr/>
            </p:nvSpPr>
            <p:spPr>
              <a:xfrm>
                <a:off x="3318630" y="2744218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26" name="Rounded Rectangle 19">
                <a:extLst>
                  <a:ext uri="{FF2B5EF4-FFF2-40B4-BE49-F238E27FC236}">
                    <a16:creationId xmlns:a16="http://schemas.microsoft.com/office/drawing/2014/main" id="{5ED246B7-EB1E-4181-9D5A-04FA7B5A775F}"/>
                  </a:ext>
                </a:extLst>
              </p:cNvPr>
              <p:cNvSpPr/>
              <p:nvPr/>
            </p:nvSpPr>
            <p:spPr>
              <a:xfrm>
                <a:off x="3423309" y="2536822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Rounded Rectangle 20">
                <a:extLst>
                  <a:ext uri="{FF2B5EF4-FFF2-40B4-BE49-F238E27FC236}">
                    <a16:creationId xmlns:a16="http://schemas.microsoft.com/office/drawing/2014/main" id="{3EAC1DE6-4E90-4F47-8DAD-4FBFA5B988EF}"/>
                  </a:ext>
                </a:extLst>
              </p:cNvPr>
              <p:cNvSpPr/>
              <p:nvPr/>
            </p:nvSpPr>
            <p:spPr>
              <a:xfrm>
                <a:off x="4051384" y="253072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Rounded Rectangle 21">
                <a:extLst>
                  <a:ext uri="{FF2B5EF4-FFF2-40B4-BE49-F238E27FC236}">
                    <a16:creationId xmlns:a16="http://schemas.microsoft.com/office/drawing/2014/main" id="{6E7A712C-9BBD-406A-A80F-8D80286EAA7B}"/>
                  </a:ext>
                </a:extLst>
              </p:cNvPr>
              <p:cNvSpPr/>
              <p:nvPr/>
            </p:nvSpPr>
            <p:spPr>
              <a:xfrm>
                <a:off x="4679458" y="253072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9" name="Rounded Rectangle 22">
                <a:extLst>
                  <a:ext uri="{FF2B5EF4-FFF2-40B4-BE49-F238E27FC236}">
                    <a16:creationId xmlns:a16="http://schemas.microsoft.com/office/drawing/2014/main" id="{8903E7DE-3458-4A13-B0A0-0E4E75177E6B}"/>
                  </a:ext>
                </a:extLst>
              </p:cNvPr>
              <p:cNvSpPr/>
              <p:nvPr/>
            </p:nvSpPr>
            <p:spPr>
              <a:xfrm>
                <a:off x="5324282" y="253072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AD49BDF-3011-4DD4-BEF5-E0C7C913A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3038" y="3459978"/>
              <a:ext cx="849099" cy="324245"/>
              <a:chOff x="5318883" y="2530718"/>
              <a:chExt cx="2495550" cy="1095375"/>
            </a:xfrm>
            <a:solidFill>
              <a:srgbClr val="FF9900"/>
            </a:solidFill>
          </p:grpSpPr>
          <p:sp>
            <p:nvSpPr>
              <p:cNvPr id="120" name="Rounded Rectangle 33">
                <a:extLst>
                  <a:ext uri="{FF2B5EF4-FFF2-40B4-BE49-F238E27FC236}">
                    <a16:creationId xmlns:a16="http://schemas.microsoft.com/office/drawing/2014/main" id="{F2F70325-28ED-473F-92B8-3C5D6FBEF3BA}"/>
                  </a:ext>
                </a:extLst>
              </p:cNvPr>
              <p:cNvSpPr/>
              <p:nvPr/>
            </p:nvSpPr>
            <p:spPr>
              <a:xfrm>
                <a:off x="5318883" y="2744214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ZA" sz="1600" b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ZA" sz="1600">
                  <a:solidFill>
                    <a:sysClr val="windowText" lastClr="000000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21" name="Rounded Rectangle 34">
                <a:extLst>
                  <a:ext uri="{FF2B5EF4-FFF2-40B4-BE49-F238E27FC236}">
                    <a16:creationId xmlns:a16="http://schemas.microsoft.com/office/drawing/2014/main" id="{99B51931-B317-4C0D-9D67-41C7D65475FE}"/>
                  </a:ext>
                </a:extLst>
              </p:cNvPr>
              <p:cNvSpPr/>
              <p:nvPr/>
            </p:nvSpPr>
            <p:spPr>
              <a:xfrm>
                <a:off x="5423562" y="2536818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Rounded Rectangle 35">
                <a:extLst>
                  <a:ext uri="{FF2B5EF4-FFF2-40B4-BE49-F238E27FC236}">
                    <a16:creationId xmlns:a16="http://schemas.microsoft.com/office/drawing/2014/main" id="{FB2F6E77-4E09-45DB-8F0C-37D9DF06531E}"/>
                  </a:ext>
                </a:extLst>
              </p:cNvPr>
              <p:cNvSpPr/>
              <p:nvPr/>
            </p:nvSpPr>
            <p:spPr>
              <a:xfrm>
                <a:off x="6051637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Rounded Rectangle 36">
                <a:extLst>
                  <a:ext uri="{FF2B5EF4-FFF2-40B4-BE49-F238E27FC236}">
                    <a16:creationId xmlns:a16="http://schemas.microsoft.com/office/drawing/2014/main" id="{F4589567-50E0-4FEB-820E-364D64454DD0}"/>
                  </a:ext>
                </a:extLst>
              </p:cNvPr>
              <p:cNvSpPr/>
              <p:nvPr/>
            </p:nvSpPr>
            <p:spPr>
              <a:xfrm>
                <a:off x="6679711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Rounded Rectangle 37">
                <a:extLst>
                  <a:ext uri="{FF2B5EF4-FFF2-40B4-BE49-F238E27FC236}">
                    <a16:creationId xmlns:a16="http://schemas.microsoft.com/office/drawing/2014/main" id="{3F2AB876-575D-4E4A-8647-F932BA9BFABB}"/>
                  </a:ext>
                </a:extLst>
              </p:cNvPr>
              <p:cNvSpPr/>
              <p:nvPr/>
            </p:nvSpPr>
            <p:spPr>
              <a:xfrm>
                <a:off x="7324535" y="2530718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5BCB2E2-9CAE-44A3-B743-687971582E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8317" y="3457253"/>
              <a:ext cx="849099" cy="324245"/>
              <a:chOff x="4652131" y="2530719"/>
              <a:chExt cx="2495550" cy="1095375"/>
            </a:xfr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115" name="Rounded Rectangle 23">
                <a:extLst>
                  <a:ext uri="{FF2B5EF4-FFF2-40B4-BE49-F238E27FC236}">
                    <a16:creationId xmlns:a16="http://schemas.microsoft.com/office/drawing/2014/main" id="{163E2689-AE65-4AA2-86E6-A0BBD6CA2BD7}"/>
                  </a:ext>
                </a:extLst>
              </p:cNvPr>
              <p:cNvSpPr/>
              <p:nvPr/>
            </p:nvSpPr>
            <p:spPr>
              <a:xfrm>
                <a:off x="4652131" y="2744215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solidFill>
                    <a:sysClr val="windowText" lastClr="000000"/>
                  </a:solidFill>
                  <a:latin typeface="Phinster" panose="020B7200000000000000" pitchFamily="34" charset="0"/>
                </a:endParaRPr>
              </a:p>
            </p:txBody>
          </p:sp>
          <p:sp>
            <p:nvSpPr>
              <p:cNvPr id="116" name="Rounded Rectangle 24">
                <a:extLst>
                  <a:ext uri="{FF2B5EF4-FFF2-40B4-BE49-F238E27FC236}">
                    <a16:creationId xmlns:a16="http://schemas.microsoft.com/office/drawing/2014/main" id="{DBA7A0ED-EDFA-4EDC-9221-458B555D9845}"/>
                  </a:ext>
                </a:extLst>
              </p:cNvPr>
              <p:cNvSpPr/>
              <p:nvPr/>
            </p:nvSpPr>
            <p:spPr>
              <a:xfrm>
                <a:off x="4756810" y="2536819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Rounded Rectangle 25">
                <a:extLst>
                  <a:ext uri="{FF2B5EF4-FFF2-40B4-BE49-F238E27FC236}">
                    <a16:creationId xmlns:a16="http://schemas.microsoft.com/office/drawing/2014/main" id="{2EE8EF78-D19E-4FF1-BD72-548E59F3C484}"/>
                  </a:ext>
                </a:extLst>
              </p:cNvPr>
              <p:cNvSpPr/>
              <p:nvPr/>
            </p:nvSpPr>
            <p:spPr>
              <a:xfrm>
                <a:off x="5384885" y="2530719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Rounded Rectangle 26">
                <a:extLst>
                  <a:ext uri="{FF2B5EF4-FFF2-40B4-BE49-F238E27FC236}">
                    <a16:creationId xmlns:a16="http://schemas.microsoft.com/office/drawing/2014/main" id="{8EB6AA56-102F-4626-894A-4D94CE5ABB8E}"/>
                  </a:ext>
                </a:extLst>
              </p:cNvPr>
              <p:cNvSpPr/>
              <p:nvPr/>
            </p:nvSpPr>
            <p:spPr>
              <a:xfrm>
                <a:off x="6012959" y="2530719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Rounded Rectangle 27">
                <a:extLst>
                  <a:ext uri="{FF2B5EF4-FFF2-40B4-BE49-F238E27FC236}">
                    <a16:creationId xmlns:a16="http://schemas.microsoft.com/office/drawing/2014/main" id="{33A876D9-6108-4EBC-9239-4EAB59872988}"/>
                  </a:ext>
                </a:extLst>
              </p:cNvPr>
              <p:cNvSpPr/>
              <p:nvPr/>
            </p:nvSpPr>
            <p:spPr>
              <a:xfrm>
                <a:off x="6657783" y="2530719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201C729-41A9-4FC7-9D04-C2382A53DC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0471" y="3461215"/>
              <a:ext cx="849099" cy="324245"/>
              <a:chOff x="3985381" y="2530720"/>
              <a:chExt cx="2495550" cy="1095375"/>
            </a:xfrm>
            <a:solidFill>
              <a:srgbClr val="3399FF"/>
            </a:solidFill>
          </p:grpSpPr>
          <p:sp>
            <p:nvSpPr>
              <p:cNvPr id="110" name="Rounded Rectangle 13">
                <a:extLst>
                  <a:ext uri="{FF2B5EF4-FFF2-40B4-BE49-F238E27FC236}">
                    <a16:creationId xmlns:a16="http://schemas.microsoft.com/office/drawing/2014/main" id="{E39724B2-8A74-4E8D-8D5F-1EBEABDBA51E}"/>
                  </a:ext>
                </a:extLst>
              </p:cNvPr>
              <p:cNvSpPr/>
              <p:nvPr/>
            </p:nvSpPr>
            <p:spPr>
              <a:xfrm>
                <a:off x="3985381" y="2744216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solidFill>
                    <a:schemeClr val="bg1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11" name="Rounded Rectangle 14">
                <a:extLst>
                  <a:ext uri="{FF2B5EF4-FFF2-40B4-BE49-F238E27FC236}">
                    <a16:creationId xmlns:a16="http://schemas.microsoft.com/office/drawing/2014/main" id="{F0B63EF1-87BC-4E46-ACAE-01E40241A047}"/>
                  </a:ext>
                </a:extLst>
              </p:cNvPr>
              <p:cNvSpPr/>
              <p:nvPr/>
            </p:nvSpPr>
            <p:spPr>
              <a:xfrm>
                <a:off x="4090060" y="2536820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Rounded Rectangle 15">
                <a:extLst>
                  <a:ext uri="{FF2B5EF4-FFF2-40B4-BE49-F238E27FC236}">
                    <a16:creationId xmlns:a16="http://schemas.microsoft.com/office/drawing/2014/main" id="{AB6DB571-CDFA-4921-AF6B-0B2EFF3A4C38}"/>
                  </a:ext>
                </a:extLst>
              </p:cNvPr>
              <p:cNvSpPr/>
              <p:nvPr/>
            </p:nvSpPr>
            <p:spPr>
              <a:xfrm>
                <a:off x="4718135" y="253072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Rounded Rectangle 16">
                <a:extLst>
                  <a:ext uri="{FF2B5EF4-FFF2-40B4-BE49-F238E27FC236}">
                    <a16:creationId xmlns:a16="http://schemas.microsoft.com/office/drawing/2014/main" id="{B937CA57-3D33-4166-ADF5-B267DF9B4E5C}"/>
                  </a:ext>
                </a:extLst>
              </p:cNvPr>
              <p:cNvSpPr/>
              <p:nvPr/>
            </p:nvSpPr>
            <p:spPr>
              <a:xfrm>
                <a:off x="5346209" y="253072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Rounded Rectangle 17">
                <a:extLst>
                  <a:ext uri="{FF2B5EF4-FFF2-40B4-BE49-F238E27FC236}">
                    <a16:creationId xmlns:a16="http://schemas.microsoft.com/office/drawing/2014/main" id="{4B1C2426-8E0C-41BE-8301-1E78C0855CDC}"/>
                  </a:ext>
                </a:extLst>
              </p:cNvPr>
              <p:cNvSpPr/>
              <p:nvPr/>
            </p:nvSpPr>
            <p:spPr>
              <a:xfrm>
                <a:off x="5991033" y="253072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9902F94-5C6C-4B08-83EF-A4DCA30071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7536" y="3459978"/>
              <a:ext cx="849099" cy="324245"/>
              <a:chOff x="1985133" y="2529717"/>
              <a:chExt cx="2495550" cy="1095375"/>
            </a:xfrm>
            <a:solidFill>
              <a:srgbClr val="FF3300"/>
            </a:solidFill>
          </p:grpSpPr>
          <p:sp>
            <p:nvSpPr>
              <p:cNvPr id="105" name="Rounded Rectangle 8">
                <a:extLst>
                  <a:ext uri="{FF2B5EF4-FFF2-40B4-BE49-F238E27FC236}">
                    <a16:creationId xmlns:a16="http://schemas.microsoft.com/office/drawing/2014/main" id="{F1E252A1-3ADF-43C6-9E98-EE6DF8398F62}"/>
                  </a:ext>
                </a:extLst>
              </p:cNvPr>
              <p:cNvSpPr/>
              <p:nvPr/>
            </p:nvSpPr>
            <p:spPr>
              <a:xfrm>
                <a:off x="1985133" y="2743213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06" name="Rounded Rectangle 9">
                <a:extLst>
                  <a:ext uri="{FF2B5EF4-FFF2-40B4-BE49-F238E27FC236}">
                    <a16:creationId xmlns:a16="http://schemas.microsoft.com/office/drawing/2014/main" id="{675DD499-8DCE-4B38-B463-66DEC2914744}"/>
                  </a:ext>
                </a:extLst>
              </p:cNvPr>
              <p:cNvSpPr/>
              <p:nvPr/>
            </p:nvSpPr>
            <p:spPr>
              <a:xfrm>
                <a:off x="2089812" y="2535817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Rounded Rectangle 10">
                <a:extLst>
                  <a:ext uri="{FF2B5EF4-FFF2-40B4-BE49-F238E27FC236}">
                    <a16:creationId xmlns:a16="http://schemas.microsoft.com/office/drawing/2014/main" id="{E2CFB9F0-FFAA-4DEC-9836-E7397A26D0AD}"/>
                  </a:ext>
                </a:extLst>
              </p:cNvPr>
              <p:cNvSpPr/>
              <p:nvPr/>
            </p:nvSpPr>
            <p:spPr>
              <a:xfrm>
                <a:off x="2717887" y="2529717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Rounded Rectangle 11">
                <a:extLst>
                  <a:ext uri="{FF2B5EF4-FFF2-40B4-BE49-F238E27FC236}">
                    <a16:creationId xmlns:a16="http://schemas.microsoft.com/office/drawing/2014/main" id="{336F16A5-FC18-4106-A0ED-CA8A213BDE3F}"/>
                  </a:ext>
                </a:extLst>
              </p:cNvPr>
              <p:cNvSpPr/>
              <p:nvPr/>
            </p:nvSpPr>
            <p:spPr>
              <a:xfrm>
                <a:off x="3345961" y="2529717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Rounded Rectangle 12">
                <a:extLst>
                  <a:ext uri="{FF2B5EF4-FFF2-40B4-BE49-F238E27FC236}">
                    <a16:creationId xmlns:a16="http://schemas.microsoft.com/office/drawing/2014/main" id="{E81C3C54-7676-43BF-B935-D98372BD1560}"/>
                  </a:ext>
                </a:extLst>
              </p:cNvPr>
              <p:cNvSpPr/>
              <p:nvPr/>
            </p:nvSpPr>
            <p:spPr>
              <a:xfrm>
                <a:off x="3990785" y="2529717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66F03F1E-3E58-43D3-B8CF-64ABBF704E3E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EFB0FD5-873C-4340-86B4-B473C9E8E5E0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59" name="Rounded Rectangle 28">
              <a:extLst>
                <a:ext uri="{FF2B5EF4-FFF2-40B4-BE49-F238E27FC236}">
                  <a16:creationId xmlns:a16="http://schemas.microsoft.com/office/drawing/2014/main" id="{EA4F14D9-6CFA-4639-97E9-86396CB37D2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60" name="Rounded Rectangle 29">
              <a:extLst>
                <a:ext uri="{FF2B5EF4-FFF2-40B4-BE49-F238E27FC236}">
                  <a16:creationId xmlns:a16="http://schemas.microsoft.com/office/drawing/2014/main" id="{8C3CD201-2E9A-4BF5-925C-FD6090E96D58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Rounded Rectangle 30">
              <a:extLst>
                <a:ext uri="{FF2B5EF4-FFF2-40B4-BE49-F238E27FC236}">
                  <a16:creationId xmlns:a16="http://schemas.microsoft.com/office/drawing/2014/main" id="{D1B97D3A-F955-4D0B-AB52-7BA097A69F94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Rounded Rectangle 31">
              <a:extLst>
                <a:ext uri="{FF2B5EF4-FFF2-40B4-BE49-F238E27FC236}">
                  <a16:creationId xmlns:a16="http://schemas.microsoft.com/office/drawing/2014/main" id="{D67F6995-FAFB-488C-B2E3-CA4BF10FFA7A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ounded Rectangle 32">
              <a:extLst>
                <a:ext uri="{FF2B5EF4-FFF2-40B4-BE49-F238E27FC236}">
                  <a16:creationId xmlns:a16="http://schemas.microsoft.com/office/drawing/2014/main" id="{DFEE1A44-D42D-4940-97CD-65AB01D7A22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C533342-7DE7-4BA1-9692-1CC118C641DF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65" name="Rounded Rectangle 28">
              <a:extLst>
                <a:ext uri="{FF2B5EF4-FFF2-40B4-BE49-F238E27FC236}">
                  <a16:creationId xmlns:a16="http://schemas.microsoft.com/office/drawing/2014/main" id="{6061E9E1-5D46-4D9E-9324-6A1FEEFB3CE9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66" name="Rounded Rectangle 29">
              <a:extLst>
                <a:ext uri="{FF2B5EF4-FFF2-40B4-BE49-F238E27FC236}">
                  <a16:creationId xmlns:a16="http://schemas.microsoft.com/office/drawing/2014/main" id="{40EAC456-F665-4BD5-81DE-AC68C68E475E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ounded Rectangle 30">
              <a:extLst>
                <a:ext uri="{FF2B5EF4-FFF2-40B4-BE49-F238E27FC236}">
                  <a16:creationId xmlns:a16="http://schemas.microsoft.com/office/drawing/2014/main" id="{DA940C10-A730-43C7-A3EF-4029E91E7BF0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ounded Rectangle 31">
              <a:extLst>
                <a:ext uri="{FF2B5EF4-FFF2-40B4-BE49-F238E27FC236}">
                  <a16:creationId xmlns:a16="http://schemas.microsoft.com/office/drawing/2014/main" id="{5E472F00-F8E9-4970-A1F6-CD36932786CC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Rounded Rectangle 32">
              <a:extLst>
                <a:ext uri="{FF2B5EF4-FFF2-40B4-BE49-F238E27FC236}">
                  <a16:creationId xmlns:a16="http://schemas.microsoft.com/office/drawing/2014/main" id="{F8A3E4CF-BE1F-4758-982E-7E6F56CA5C62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BF982A-35D9-4B87-9171-7DA918C1510E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71" name="Rounded Rectangle 28">
              <a:extLst>
                <a:ext uri="{FF2B5EF4-FFF2-40B4-BE49-F238E27FC236}">
                  <a16:creationId xmlns:a16="http://schemas.microsoft.com/office/drawing/2014/main" id="{772121B6-D53A-4841-95DB-A56BECCFAEBA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2" name="Rounded Rectangle 29">
              <a:extLst>
                <a:ext uri="{FF2B5EF4-FFF2-40B4-BE49-F238E27FC236}">
                  <a16:creationId xmlns:a16="http://schemas.microsoft.com/office/drawing/2014/main" id="{6AAC0A87-068B-457B-A80B-12EEEBD6350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ounded Rectangle 30">
              <a:extLst>
                <a:ext uri="{FF2B5EF4-FFF2-40B4-BE49-F238E27FC236}">
                  <a16:creationId xmlns:a16="http://schemas.microsoft.com/office/drawing/2014/main" id="{AA7B2890-42F6-49F2-9946-0DFEA793086E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ounded Rectangle 31">
              <a:extLst>
                <a:ext uri="{FF2B5EF4-FFF2-40B4-BE49-F238E27FC236}">
                  <a16:creationId xmlns:a16="http://schemas.microsoft.com/office/drawing/2014/main" id="{2C2CFA6C-967C-4994-9657-DA19D49361BF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ounded Rectangle 32">
              <a:extLst>
                <a:ext uri="{FF2B5EF4-FFF2-40B4-BE49-F238E27FC236}">
                  <a16:creationId xmlns:a16="http://schemas.microsoft.com/office/drawing/2014/main" id="{FDD9EAE5-8069-4F81-8868-62AD28D07D80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756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  <p:bldP spid="55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0000000-0008-0000-0C00-00007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" b="1"/>
          <a:stretch/>
        </p:blipFill>
        <p:spPr>
          <a:xfrm rot="16200000">
            <a:off x="3400683" y="1180841"/>
            <a:ext cx="6562725" cy="453441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53212F7-5019-44C2-BD4B-F527D3D00E0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4928" y="619457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61" name="Rounded Rectangle 8">
              <a:extLst>
                <a:ext uri="{FF2B5EF4-FFF2-40B4-BE49-F238E27FC236}">
                  <a16:creationId xmlns:a16="http://schemas.microsoft.com/office/drawing/2014/main" id="{48C19B23-899F-48BF-A917-5591DE6457A6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62" name="Rounded Rectangle 9">
              <a:extLst>
                <a:ext uri="{FF2B5EF4-FFF2-40B4-BE49-F238E27FC236}">
                  <a16:creationId xmlns:a16="http://schemas.microsoft.com/office/drawing/2014/main" id="{4BDD6142-4CD6-49D8-BB11-368293B35C91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8B4C4CB-8048-4968-8723-06B5111C12C0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ounded Rectangle 11">
              <a:extLst>
                <a:ext uri="{FF2B5EF4-FFF2-40B4-BE49-F238E27FC236}">
                  <a16:creationId xmlns:a16="http://schemas.microsoft.com/office/drawing/2014/main" id="{F3416FFB-F351-4323-89F9-DAD3A3B6E547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Rounded Rectangle 12">
              <a:extLst>
                <a:ext uri="{FF2B5EF4-FFF2-40B4-BE49-F238E27FC236}">
                  <a16:creationId xmlns:a16="http://schemas.microsoft.com/office/drawing/2014/main" id="{6D375D2F-1B61-44B8-BB76-E3B5ACAB2EB0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F8E60E0-528B-4711-9D8C-CA6B2C02D6F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1251" y="1682013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130" name="Rounded Rectangle 28">
              <a:extLst>
                <a:ext uri="{FF2B5EF4-FFF2-40B4-BE49-F238E27FC236}">
                  <a16:creationId xmlns:a16="http://schemas.microsoft.com/office/drawing/2014/main" id="{F5D5950F-C3A4-4FB3-868D-ED7E008F7262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31" name="Rounded Rectangle 29">
              <a:extLst>
                <a:ext uri="{FF2B5EF4-FFF2-40B4-BE49-F238E27FC236}">
                  <a16:creationId xmlns:a16="http://schemas.microsoft.com/office/drawing/2014/main" id="{0389C6A2-4B75-4B63-AD81-03CBF724C034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ounded Rectangle 30">
              <a:extLst>
                <a:ext uri="{FF2B5EF4-FFF2-40B4-BE49-F238E27FC236}">
                  <a16:creationId xmlns:a16="http://schemas.microsoft.com/office/drawing/2014/main" id="{46C745A0-D669-4A03-A544-99B3C82CA01E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ounded Rectangle 31">
              <a:extLst>
                <a:ext uri="{FF2B5EF4-FFF2-40B4-BE49-F238E27FC236}">
                  <a16:creationId xmlns:a16="http://schemas.microsoft.com/office/drawing/2014/main" id="{4FE02AFF-50D7-4493-A711-B93605980971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ounded Rectangle 32">
              <a:extLst>
                <a:ext uri="{FF2B5EF4-FFF2-40B4-BE49-F238E27FC236}">
                  <a16:creationId xmlns:a16="http://schemas.microsoft.com/office/drawing/2014/main" id="{0F3FE7D6-05CC-4FB8-920D-5ECFEEBC98CF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4FB0055-E9BF-4A69-8D14-B4894FCAF08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1246" y="274156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125" name="Rounded Rectangle 18">
              <a:extLst>
                <a:ext uri="{FF2B5EF4-FFF2-40B4-BE49-F238E27FC236}">
                  <a16:creationId xmlns:a16="http://schemas.microsoft.com/office/drawing/2014/main" id="{2B6D0881-586E-4D7F-852A-87CC2ED40FEA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6" name="Rounded Rectangle 19">
              <a:extLst>
                <a:ext uri="{FF2B5EF4-FFF2-40B4-BE49-F238E27FC236}">
                  <a16:creationId xmlns:a16="http://schemas.microsoft.com/office/drawing/2014/main" id="{5ED246B7-EB1E-4181-9D5A-04FA7B5A775F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Rounded Rectangle 20">
              <a:extLst>
                <a:ext uri="{FF2B5EF4-FFF2-40B4-BE49-F238E27FC236}">
                  <a16:creationId xmlns:a16="http://schemas.microsoft.com/office/drawing/2014/main" id="{3EAC1DE6-4E90-4F47-8DAD-4FBFA5B988EF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Rounded Rectangle 21">
              <a:extLst>
                <a:ext uri="{FF2B5EF4-FFF2-40B4-BE49-F238E27FC236}">
                  <a16:creationId xmlns:a16="http://schemas.microsoft.com/office/drawing/2014/main" id="{6E7A712C-9BBD-406A-A80F-8D80286EAA7B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Rounded Rectangle 22">
              <a:extLst>
                <a:ext uri="{FF2B5EF4-FFF2-40B4-BE49-F238E27FC236}">
                  <a16:creationId xmlns:a16="http://schemas.microsoft.com/office/drawing/2014/main" id="{8903E7DE-3458-4A13-B0A0-0E4E75177E6B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AD49BDF-3011-4DD4-BEF5-E0C7C913AEB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2486" y="5963677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120" name="Rounded Rectangle 33">
              <a:extLst>
                <a:ext uri="{FF2B5EF4-FFF2-40B4-BE49-F238E27FC236}">
                  <a16:creationId xmlns:a16="http://schemas.microsoft.com/office/drawing/2014/main" id="{F2F70325-28ED-473F-92B8-3C5D6FBEF3BA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1" name="Rounded Rectangle 34">
              <a:extLst>
                <a:ext uri="{FF2B5EF4-FFF2-40B4-BE49-F238E27FC236}">
                  <a16:creationId xmlns:a16="http://schemas.microsoft.com/office/drawing/2014/main" id="{99B51931-B317-4C0D-9D67-41C7D65475FE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ed Rectangle 35">
              <a:extLst>
                <a:ext uri="{FF2B5EF4-FFF2-40B4-BE49-F238E27FC236}">
                  <a16:creationId xmlns:a16="http://schemas.microsoft.com/office/drawing/2014/main" id="{FB2F6E77-4E09-45DB-8F0C-37D9DF06531E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Rounded Rectangle 36">
              <a:extLst>
                <a:ext uri="{FF2B5EF4-FFF2-40B4-BE49-F238E27FC236}">
                  <a16:creationId xmlns:a16="http://schemas.microsoft.com/office/drawing/2014/main" id="{F4589567-50E0-4FEB-820E-364D64454DD0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Rounded Rectangle 37">
              <a:extLst>
                <a:ext uri="{FF2B5EF4-FFF2-40B4-BE49-F238E27FC236}">
                  <a16:creationId xmlns:a16="http://schemas.microsoft.com/office/drawing/2014/main" id="{3F2AB876-575D-4E4A-8647-F932BA9BFABB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5BCB2E2-9CAE-44A3-B743-687971582EF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5211" y="4888956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115" name="Rounded Rectangle 23">
              <a:extLst>
                <a:ext uri="{FF2B5EF4-FFF2-40B4-BE49-F238E27FC236}">
                  <a16:creationId xmlns:a16="http://schemas.microsoft.com/office/drawing/2014/main" id="{163E2689-AE65-4AA2-86E6-A0BBD6CA2BD7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116" name="Rounded Rectangle 24">
              <a:extLst>
                <a:ext uri="{FF2B5EF4-FFF2-40B4-BE49-F238E27FC236}">
                  <a16:creationId xmlns:a16="http://schemas.microsoft.com/office/drawing/2014/main" id="{DBA7A0ED-EDFA-4EDC-9221-458B555D9845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ounded Rectangle 25">
              <a:extLst>
                <a:ext uri="{FF2B5EF4-FFF2-40B4-BE49-F238E27FC236}">
                  <a16:creationId xmlns:a16="http://schemas.microsoft.com/office/drawing/2014/main" id="{2EE8EF78-D19E-4FF1-BD72-548E59F3C484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ounded Rectangle 26">
              <a:extLst>
                <a:ext uri="{FF2B5EF4-FFF2-40B4-BE49-F238E27FC236}">
                  <a16:creationId xmlns:a16="http://schemas.microsoft.com/office/drawing/2014/main" id="{8EB6AA56-102F-4626-894A-4D94CE5ABB8E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ounded Rectangle 27">
              <a:extLst>
                <a:ext uri="{FF2B5EF4-FFF2-40B4-BE49-F238E27FC236}">
                  <a16:creationId xmlns:a16="http://schemas.microsoft.com/office/drawing/2014/main" id="{33A876D9-6108-4EBC-9239-4EAB59872988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01C729-41A9-4FC7-9D04-C2382A53DCA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1249" y="3801110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110" name="Rounded Rectangle 13">
              <a:extLst>
                <a:ext uri="{FF2B5EF4-FFF2-40B4-BE49-F238E27FC236}">
                  <a16:creationId xmlns:a16="http://schemas.microsoft.com/office/drawing/2014/main" id="{E39724B2-8A74-4E8D-8D5F-1EBEABDBA51E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1" name="Rounded Rectangle 14">
              <a:extLst>
                <a:ext uri="{FF2B5EF4-FFF2-40B4-BE49-F238E27FC236}">
                  <a16:creationId xmlns:a16="http://schemas.microsoft.com/office/drawing/2014/main" id="{F0B63EF1-87BC-4E46-ACAE-01E40241A047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ounded Rectangle 15">
              <a:extLst>
                <a:ext uri="{FF2B5EF4-FFF2-40B4-BE49-F238E27FC236}">
                  <a16:creationId xmlns:a16="http://schemas.microsoft.com/office/drawing/2014/main" id="{AB6DB571-CDFA-4921-AF6B-0B2EFF3A4C3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ounded Rectangle 16">
              <a:extLst>
                <a:ext uri="{FF2B5EF4-FFF2-40B4-BE49-F238E27FC236}">
                  <a16:creationId xmlns:a16="http://schemas.microsoft.com/office/drawing/2014/main" id="{B937CA57-3D33-4166-ADF5-B267DF9B4E5C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ounded Rectangle 17">
              <a:extLst>
                <a:ext uri="{FF2B5EF4-FFF2-40B4-BE49-F238E27FC236}">
                  <a16:creationId xmlns:a16="http://schemas.microsoft.com/office/drawing/2014/main" id="{4B1C2426-8E0C-41BE-8301-1E78C0855CDC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6" name="Arrow: Up 65">
            <a:extLst>
              <a:ext uri="{FF2B5EF4-FFF2-40B4-BE49-F238E27FC236}">
                <a16:creationId xmlns:a16="http://schemas.microsoft.com/office/drawing/2014/main" id="{C8A06C84-4B4B-44D4-BB53-A306AF84035D}"/>
              </a:ext>
            </a:extLst>
          </p:cNvPr>
          <p:cNvSpPr/>
          <p:nvPr/>
        </p:nvSpPr>
        <p:spPr>
          <a:xfrm rot="5400000">
            <a:off x="6954822" y="485962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67" name="Arrow: Up 66">
            <a:extLst>
              <a:ext uri="{FF2B5EF4-FFF2-40B4-BE49-F238E27FC236}">
                <a16:creationId xmlns:a16="http://schemas.microsoft.com/office/drawing/2014/main" id="{C0E49A1F-8B23-4AE3-8A05-D47AAD3D7F4C}"/>
              </a:ext>
            </a:extLst>
          </p:cNvPr>
          <p:cNvSpPr/>
          <p:nvPr/>
        </p:nvSpPr>
        <p:spPr>
          <a:xfrm rot="16200000">
            <a:off x="5929085" y="4751674"/>
            <a:ext cx="533241" cy="616323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68" name="Speech Bubble: Oval 67">
            <a:extLst>
              <a:ext uri="{FF2B5EF4-FFF2-40B4-BE49-F238E27FC236}">
                <a16:creationId xmlns:a16="http://schemas.microsoft.com/office/drawing/2014/main" id="{7EE30949-8A68-47CD-8892-00F71CF2DF60}"/>
              </a:ext>
            </a:extLst>
          </p:cNvPr>
          <p:cNvSpPr/>
          <p:nvPr/>
        </p:nvSpPr>
        <p:spPr>
          <a:xfrm>
            <a:off x="691293" y="5297231"/>
            <a:ext cx="2217257" cy="1086432"/>
          </a:xfrm>
          <a:prstGeom prst="wedgeEllipseCallout">
            <a:avLst>
              <a:gd name="adj1" fmla="val -71094"/>
              <a:gd name="adj2" fmla="val 805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0D437D-4197-41B0-9291-294C31593C2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95287" y="616335"/>
            <a:ext cx="831962" cy="353603"/>
            <a:chOff x="104775" y="1275358"/>
            <a:chExt cx="2495550" cy="1095375"/>
          </a:xfrm>
          <a:noFill/>
        </p:grpSpPr>
        <p:sp>
          <p:nvSpPr>
            <p:cNvPr id="70" name="Rounded Rectangle 28">
              <a:extLst>
                <a:ext uri="{FF2B5EF4-FFF2-40B4-BE49-F238E27FC236}">
                  <a16:creationId xmlns:a16="http://schemas.microsoft.com/office/drawing/2014/main" id="{E847495F-1EC3-4189-8E89-B584F64C6BBC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1" name="Rounded Rectangle 29">
              <a:extLst>
                <a:ext uri="{FF2B5EF4-FFF2-40B4-BE49-F238E27FC236}">
                  <a16:creationId xmlns:a16="http://schemas.microsoft.com/office/drawing/2014/main" id="{DF71F483-F580-4173-983C-39386BB7E2D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ounded Rectangle 30">
              <a:extLst>
                <a:ext uri="{FF2B5EF4-FFF2-40B4-BE49-F238E27FC236}">
                  <a16:creationId xmlns:a16="http://schemas.microsoft.com/office/drawing/2014/main" id="{32CF43A4-8EF0-4435-A130-575228889C15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ounded Rectangle 31">
              <a:extLst>
                <a:ext uri="{FF2B5EF4-FFF2-40B4-BE49-F238E27FC236}">
                  <a16:creationId xmlns:a16="http://schemas.microsoft.com/office/drawing/2014/main" id="{95124576-6734-411D-9DB5-FA516B2D90BC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ounded Rectangle 32">
              <a:extLst>
                <a:ext uri="{FF2B5EF4-FFF2-40B4-BE49-F238E27FC236}">
                  <a16:creationId xmlns:a16="http://schemas.microsoft.com/office/drawing/2014/main" id="{30143A5F-08B8-48CE-9434-21A32E71873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308FDF8-A079-43CA-BA88-B1F4AAFE753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309971" y="4859666"/>
            <a:ext cx="831962" cy="353603"/>
            <a:chOff x="104775" y="1275358"/>
            <a:chExt cx="2495550" cy="1095375"/>
          </a:xfrm>
          <a:noFill/>
        </p:grpSpPr>
        <p:sp>
          <p:nvSpPr>
            <p:cNvPr id="76" name="Rounded Rectangle 28">
              <a:extLst>
                <a:ext uri="{FF2B5EF4-FFF2-40B4-BE49-F238E27FC236}">
                  <a16:creationId xmlns:a16="http://schemas.microsoft.com/office/drawing/2014/main" id="{F9631C06-BCFB-445C-B117-8254E4C59C9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7" name="Rounded Rectangle 29">
              <a:extLst>
                <a:ext uri="{FF2B5EF4-FFF2-40B4-BE49-F238E27FC236}">
                  <a16:creationId xmlns:a16="http://schemas.microsoft.com/office/drawing/2014/main" id="{D7EC7DF3-A6C0-4A7D-8763-ABE46A9290AE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ounded Rectangle 30">
              <a:extLst>
                <a:ext uri="{FF2B5EF4-FFF2-40B4-BE49-F238E27FC236}">
                  <a16:creationId xmlns:a16="http://schemas.microsoft.com/office/drawing/2014/main" id="{F8CEB274-D321-4DBB-A26C-C8BEDA8B459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ounded Rectangle 31">
              <a:extLst>
                <a:ext uri="{FF2B5EF4-FFF2-40B4-BE49-F238E27FC236}">
                  <a16:creationId xmlns:a16="http://schemas.microsoft.com/office/drawing/2014/main" id="{61218F4A-F3B4-4B94-9E2B-17F139A90FE8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2">
              <a:extLst>
                <a:ext uri="{FF2B5EF4-FFF2-40B4-BE49-F238E27FC236}">
                  <a16:creationId xmlns:a16="http://schemas.microsoft.com/office/drawing/2014/main" id="{ED115613-A15C-4104-9DD1-E9E38B747117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" name="Speech Bubble: Oval 80">
            <a:extLst>
              <a:ext uri="{FF2B5EF4-FFF2-40B4-BE49-F238E27FC236}">
                <a16:creationId xmlns:a16="http://schemas.microsoft.com/office/drawing/2014/main" id="{64AED29F-90D6-42B6-8AEF-AFDBC2FB6E2A}"/>
              </a:ext>
            </a:extLst>
          </p:cNvPr>
          <p:cNvSpPr/>
          <p:nvPr/>
        </p:nvSpPr>
        <p:spPr>
          <a:xfrm>
            <a:off x="695246" y="5308942"/>
            <a:ext cx="2217257" cy="1086432"/>
          </a:xfrm>
          <a:prstGeom prst="wedgeEllipseCallout">
            <a:avLst>
              <a:gd name="adj1" fmla="val -72383"/>
              <a:gd name="adj2" fmla="val 805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D36774E-A457-4409-969D-CF8E147EC21A}"/>
              </a:ext>
            </a:extLst>
          </p:cNvPr>
          <p:cNvSpPr txBox="1"/>
          <p:nvPr/>
        </p:nvSpPr>
        <p:spPr>
          <a:xfrm>
            <a:off x="85725" y="130938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left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5B613D10-3FFD-4EAC-9C15-59013AA8C865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5A4BE5A-4260-43C1-9ED4-7779B78BEC1B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84" name="Rounded Rectangle 28">
              <a:extLst>
                <a:ext uri="{FF2B5EF4-FFF2-40B4-BE49-F238E27FC236}">
                  <a16:creationId xmlns:a16="http://schemas.microsoft.com/office/drawing/2014/main" id="{7480329E-EFEC-4E10-88E1-199176903453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5" name="Rounded Rectangle 29">
              <a:extLst>
                <a:ext uri="{FF2B5EF4-FFF2-40B4-BE49-F238E27FC236}">
                  <a16:creationId xmlns:a16="http://schemas.microsoft.com/office/drawing/2014/main" id="{811B6A2E-73E3-4807-9417-FF058C2DE0C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ounded Rectangle 30">
              <a:extLst>
                <a:ext uri="{FF2B5EF4-FFF2-40B4-BE49-F238E27FC236}">
                  <a16:creationId xmlns:a16="http://schemas.microsoft.com/office/drawing/2014/main" id="{60B25991-8F9A-4895-90D4-425D480319F6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ounded Rectangle 31">
              <a:extLst>
                <a:ext uri="{FF2B5EF4-FFF2-40B4-BE49-F238E27FC236}">
                  <a16:creationId xmlns:a16="http://schemas.microsoft.com/office/drawing/2014/main" id="{2BBA1A57-D1EF-45D5-A789-F8F0EF115AD9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ounded Rectangle 32">
              <a:extLst>
                <a:ext uri="{FF2B5EF4-FFF2-40B4-BE49-F238E27FC236}">
                  <a16:creationId xmlns:a16="http://schemas.microsoft.com/office/drawing/2014/main" id="{30CE440C-4239-4B76-843D-173A2EFFA40B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6E18FBB-F821-4C54-982F-25D8C83243F4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344B9768-0D7E-409D-8C75-2CF71C6D53F2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20DE629B-A321-4FF9-A719-3930F876EDC0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30">
              <a:extLst>
                <a:ext uri="{FF2B5EF4-FFF2-40B4-BE49-F238E27FC236}">
                  <a16:creationId xmlns:a16="http://schemas.microsoft.com/office/drawing/2014/main" id="{1D0BE9EB-EC25-42C7-85B1-E9475E5228BF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1">
              <a:extLst>
                <a:ext uri="{FF2B5EF4-FFF2-40B4-BE49-F238E27FC236}">
                  <a16:creationId xmlns:a16="http://schemas.microsoft.com/office/drawing/2014/main" id="{FF2E2CE0-DA4D-4936-A07A-B26FAABD3C73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2">
              <a:extLst>
                <a:ext uri="{FF2B5EF4-FFF2-40B4-BE49-F238E27FC236}">
                  <a16:creationId xmlns:a16="http://schemas.microsoft.com/office/drawing/2014/main" id="{DD1B1D90-C9BE-4073-82B8-5C4B0DFE77EC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EF1EC97-3B26-40DE-B798-B30BC2ED4492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6" name="Rounded Rectangle 28">
              <a:extLst>
                <a:ext uri="{FF2B5EF4-FFF2-40B4-BE49-F238E27FC236}">
                  <a16:creationId xmlns:a16="http://schemas.microsoft.com/office/drawing/2014/main" id="{6C7FA8CA-6C9B-4FA6-8921-ABC7960BA3CE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7" name="Rounded Rectangle 29">
              <a:extLst>
                <a:ext uri="{FF2B5EF4-FFF2-40B4-BE49-F238E27FC236}">
                  <a16:creationId xmlns:a16="http://schemas.microsoft.com/office/drawing/2014/main" id="{AEB6E944-0DD7-4967-9DB5-0CD8EDD18728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ounded Rectangle 30">
              <a:extLst>
                <a:ext uri="{FF2B5EF4-FFF2-40B4-BE49-F238E27FC236}">
                  <a16:creationId xmlns:a16="http://schemas.microsoft.com/office/drawing/2014/main" id="{2C83D810-C21E-4DF1-AD4F-E75868C5384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ounded Rectangle 31">
              <a:extLst>
                <a:ext uri="{FF2B5EF4-FFF2-40B4-BE49-F238E27FC236}">
                  <a16:creationId xmlns:a16="http://schemas.microsoft.com/office/drawing/2014/main" id="{6C676839-4A7D-4B31-ABBB-2304347B8D2A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ounded Rectangle 32">
              <a:extLst>
                <a:ext uri="{FF2B5EF4-FFF2-40B4-BE49-F238E27FC236}">
                  <a16:creationId xmlns:a16="http://schemas.microsoft.com/office/drawing/2014/main" id="{9F52D361-60B5-495A-B01B-38BE80B8CA6B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23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1111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11163 -0.001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8" grpId="1" animBg="1"/>
      <p:bldP spid="81" grpId="0" animBg="1"/>
      <p:bldP spid="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0000000-0008-0000-0C00-00007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" b="1"/>
          <a:stretch/>
        </p:blipFill>
        <p:spPr>
          <a:xfrm rot="16200000">
            <a:off x="3400683" y="1180841"/>
            <a:ext cx="6562725" cy="453441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53212F7-5019-44C2-BD4B-F527D3D00E0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313628" y="619457"/>
            <a:ext cx="849099" cy="324245"/>
            <a:chOff x="1985133" y="2529717"/>
            <a:chExt cx="2495550" cy="1095375"/>
          </a:xfrm>
          <a:solidFill>
            <a:srgbClr val="FF3300"/>
          </a:solidFill>
        </p:grpSpPr>
        <p:sp>
          <p:nvSpPr>
            <p:cNvPr id="61" name="Rounded Rectangle 8">
              <a:extLst>
                <a:ext uri="{FF2B5EF4-FFF2-40B4-BE49-F238E27FC236}">
                  <a16:creationId xmlns:a16="http://schemas.microsoft.com/office/drawing/2014/main" id="{48C19B23-899F-48BF-A917-5591DE6457A6}"/>
                </a:ext>
              </a:extLst>
            </p:cNvPr>
            <p:cNvSpPr/>
            <p:nvPr/>
          </p:nvSpPr>
          <p:spPr>
            <a:xfrm>
              <a:off x="1985133" y="2743213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62" name="Rounded Rectangle 9">
              <a:extLst>
                <a:ext uri="{FF2B5EF4-FFF2-40B4-BE49-F238E27FC236}">
                  <a16:creationId xmlns:a16="http://schemas.microsoft.com/office/drawing/2014/main" id="{4BDD6142-4CD6-49D8-BB11-368293B35C91}"/>
                </a:ext>
              </a:extLst>
            </p:cNvPr>
            <p:cNvSpPr/>
            <p:nvPr/>
          </p:nvSpPr>
          <p:spPr>
            <a:xfrm>
              <a:off x="2089812" y="2535817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8B4C4CB-8048-4968-8723-06B5111C12C0}"/>
                </a:ext>
              </a:extLst>
            </p:cNvPr>
            <p:cNvSpPr/>
            <p:nvPr/>
          </p:nvSpPr>
          <p:spPr>
            <a:xfrm>
              <a:off x="2717887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ounded Rectangle 11">
              <a:extLst>
                <a:ext uri="{FF2B5EF4-FFF2-40B4-BE49-F238E27FC236}">
                  <a16:creationId xmlns:a16="http://schemas.microsoft.com/office/drawing/2014/main" id="{F3416FFB-F351-4323-89F9-DAD3A3B6E547}"/>
                </a:ext>
              </a:extLst>
            </p:cNvPr>
            <p:cNvSpPr/>
            <p:nvPr/>
          </p:nvSpPr>
          <p:spPr>
            <a:xfrm>
              <a:off x="3345961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Rounded Rectangle 12">
              <a:extLst>
                <a:ext uri="{FF2B5EF4-FFF2-40B4-BE49-F238E27FC236}">
                  <a16:creationId xmlns:a16="http://schemas.microsoft.com/office/drawing/2014/main" id="{6D375D2F-1B61-44B8-BB76-E3B5ACAB2EB0}"/>
                </a:ext>
              </a:extLst>
            </p:cNvPr>
            <p:cNvSpPr/>
            <p:nvPr/>
          </p:nvSpPr>
          <p:spPr>
            <a:xfrm>
              <a:off x="3990785" y="2529717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F8E60E0-528B-4711-9D8C-CA6B2C02D6F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1251" y="1682013"/>
            <a:ext cx="849099" cy="324245"/>
            <a:chOff x="2651881" y="2530718"/>
            <a:chExt cx="2495550" cy="1095375"/>
          </a:xfrm>
          <a:solidFill>
            <a:srgbClr val="0000FF"/>
          </a:solidFill>
        </p:grpSpPr>
        <p:sp>
          <p:nvSpPr>
            <p:cNvPr id="130" name="Rounded Rectangle 28">
              <a:extLst>
                <a:ext uri="{FF2B5EF4-FFF2-40B4-BE49-F238E27FC236}">
                  <a16:creationId xmlns:a16="http://schemas.microsoft.com/office/drawing/2014/main" id="{F5D5950F-C3A4-4FB3-868D-ED7E008F7262}"/>
                </a:ext>
              </a:extLst>
            </p:cNvPr>
            <p:cNvSpPr/>
            <p:nvPr/>
          </p:nvSpPr>
          <p:spPr>
            <a:xfrm>
              <a:off x="2651881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31" name="Rounded Rectangle 29">
              <a:extLst>
                <a:ext uri="{FF2B5EF4-FFF2-40B4-BE49-F238E27FC236}">
                  <a16:creationId xmlns:a16="http://schemas.microsoft.com/office/drawing/2014/main" id="{0389C6A2-4B75-4B63-AD81-03CBF724C034}"/>
                </a:ext>
              </a:extLst>
            </p:cNvPr>
            <p:cNvSpPr/>
            <p:nvPr/>
          </p:nvSpPr>
          <p:spPr>
            <a:xfrm>
              <a:off x="2756560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ounded Rectangle 30">
              <a:extLst>
                <a:ext uri="{FF2B5EF4-FFF2-40B4-BE49-F238E27FC236}">
                  <a16:creationId xmlns:a16="http://schemas.microsoft.com/office/drawing/2014/main" id="{46C745A0-D669-4A03-A544-99B3C82CA01E}"/>
                </a:ext>
              </a:extLst>
            </p:cNvPr>
            <p:cNvSpPr/>
            <p:nvPr/>
          </p:nvSpPr>
          <p:spPr>
            <a:xfrm>
              <a:off x="33846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ounded Rectangle 31">
              <a:extLst>
                <a:ext uri="{FF2B5EF4-FFF2-40B4-BE49-F238E27FC236}">
                  <a16:creationId xmlns:a16="http://schemas.microsoft.com/office/drawing/2014/main" id="{4FE02AFF-50D7-4493-A711-B93605980971}"/>
                </a:ext>
              </a:extLst>
            </p:cNvPr>
            <p:cNvSpPr/>
            <p:nvPr/>
          </p:nvSpPr>
          <p:spPr>
            <a:xfrm>
              <a:off x="4012709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ounded Rectangle 32">
              <a:extLst>
                <a:ext uri="{FF2B5EF4-FFF2-40B4-BE49-F238E27FC236}">
                  <a16:creationId xmlns:a16="http://schemas.microsoft.com/office/drawing/2014/main" id="{0F3FE7D6-05CC-4FB8-920D-5ECFEEBC98CF}"/>
                </a:ext>
              </a:extLst>
            </p:cNvPr>
            <p:cNvSpPr/>
            <p:nvPr/>
          </p:nvSpPr>
          <p:spPr>
            <a:xfrm>
              <a:off x="4657533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4FB0055-E9BF-4A69-8D14-B4894FCAF08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238240" y="2741560"/>
            <a:ext cx="849099" cy="324245"/>
            <a:chOff x="3318630" y="2530722"/>
            <a:chExt cx="2495550" cy="1095375"/>
          </a:xfrm>
          <a:solidFill>
            <a:srgbClr val="669900"/>
          </a:solidFill>
        </p:grpSpPr>
        <p:sp>
          <p:nvSpPr>
            <p:cNvPr id="125" name="Rounded Rectangle 18">
              <a:extLst>
                <a:ext uri="{FF2B5EF4-FFF2-40B4-BE49-F238E27FC236}">
                  <a16:creationId xmlns:a16="http://schemas.microsoft.com/office/drawing/2014/main" id="{2B6D0881-586E-4D7F-852A-87CC2ED40FEA}"/>
                </a:ext>
              </a:extLst>
            </p:cNvPr>
            <p:cNvSpPr/>
            <p:nvPr/>
          </p:nvSpPr>
          <p:spPr>
            <a:xfrm>
              <a:off x="3318630" y="2744218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6" name="Rounded Rectangle 19">
              <a:extLst>
                <a:ext uri="{FF2B5EF4-FFF2-40B4-BE49-F238E27FC236}">
                  <a16:creationId xmlns:a16="http://schemas.microsoft.com/office/drawing/2014/main" id="{5ED246B7-EB1E-4181-9D5A-04FA7B5A775F}"/>
                </a:ext>
              </a:extLst>
            </p:cNvPr>
            <p:cNvSpPr/>
            <p:nvPr/>
          </p:nvSpPr>
          <p:spPr>
            <a:xfrm>
              <a:off x="3423309" y="2536822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Rounded Rectangle 20">
              <a:extLst>
                <a:ext uri="{FF2B5EF4-FFF2-40B4-BE49-F238E27FC236}">
                  <a16:creationId xmlns:a16="http://schemas.microsoft.com/office/drawing/2014/main" id="{3EAC1DE6-4E90-4F47-8DAD-4FBFA5B988EF}"/>
                </a:ext>
              </a:extLst>
            </p:cNvPr>
            <p:cNvSpPr/>
            <p:nvPr/>
          </p:nvSpPr>
          <p:spPr>
            <a:xfrm>
              <a:off x="4051384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Rounded Rectangle 21">
              <a:extLst>
                <a:ext uri="{FF2B5EF4-FFF2-40B4-BE49-F238E27FC236}">
                  <a16:creationId xmlns:a16="http://schemas.microsoft.com/office/drawing/2014/main" id="{6E7A712C-9BBD-406A-A80F-8D80286EAA7B}"/>
                </a:ext>
              </a:extLst>
            </p:cNvPr>
            <p:cNvSpPr/>
            <p:nvPr/>
          </p:nvSpPr>
          <p:spPr>
            <a:xfrm>
              <a:off x="4679458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Rounded Rectangle 22">
              <a:extLst>
                <a:ext uri="{FF2B5EF4-FFF2-40B4-BE49-F238E27FC236}">
                  <a16:creationId xmlns:a16="http://schemas.microsoft.com/office/drawing/2014/main" id="{8903E7DE-3458-4A13-B0A0-0E4E75177E6B}"/>
                </a:ext>
              </a:extLst>
            </p:cNvPr>
            <p:cNvSpPr/>
            <p:nvPr/>
          </p:nvSpPr>
          <p:spPr>
            <a:xfrm>
              <a:off x="5324282" y="2530722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AD49BDF-3011-4DD4-BEF5-E0C7C913AEB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325496" y="5963677"/>
            <a:ext cx="849099" cy="324245"/>
            <a:chOff x="5318883" y="2530718"/>
            <a:chExt cx="2495550" cy="1095375"/>
          </a:xfrm>
          <a:solidFill>
            <a:srgbClr val="FF9900"/>
          </a:solidFill>
        </p:grpSpPr>
        <p:sp>
          <p:nvSpPr>
            <p:cNvPr id="120" name="Rounded Rectangle 33">
              <a:extLst>
                <a:ext uri="{FF2B5EF4-FFF2-40B4-BE49-F238E27FC236}">
                  <a16:creationId xmlns:a16="http://schemas.microsoft.com/office/drawing/2014/main" id="{F2F70325-28ED-473F-92B8-3C5D6FBEF3BA}"/>
                </a:ext>
              </a:extLst>
            </p:cNvPr>
            <p:cNvSpPr/>
            <p:nvPr/>
          </p:nvSpPr>
          <p:spPr>
            <a:xfrm>
              <a:off x="5318883" y="274421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b="1">
                  <a:solidFill>
                    <a:sysClr val="windowText" lastClr="000000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endParaRPr lang="en-ZA" sz="1600">
                <a:solidFill>
                  <a:sysClr val="windowText" lastClr="000000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1" name="Rounded Rectangle 34">
              <a:extLst>
                <a:ext uri="{FF2B5EF4-FFF2-40B4-BE49-F238E27FC236}">
                  <a16:creationId xmlns:a16="http://schemas.microsoft.com/office/drawing/2014/main" id="{99B51931-B317-4C0D-9D67-41C7D65475FE}"/>
                </a:ext>
              </a:extLst>
            </p:cNvPr>
            <p:cNvSpPr/>
            <p:nvPr/>
          </p:nvSpPr>
          <p:spPr>
            <a:xfrm>
              <a:off x="5423562" y="253681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ed Rectangle 35">
              <a:extLst>
                <a:ext uri="{FF2B5EF4-FFF2-40B4-BE49-F238E27FC236}">
                  <a16:creationId xmlns:a16="http://schemas.microsoft.com/office/drawing/2014/main" id="{FB2F6E77-4E09-45DB-8F0C-37D9DF06531E}"/>
                </a:ext>
              </a:extLst>
            </p:cNvPr>
            <p:cNvSpPr/>
            <p:nvPr/>
          </p:nvSpPr>
          <p:spPr>
            <a:xfrm>
              <a:off x="6051637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Rounded Rectangle 36">
              <a:extLst>
                <a:ext uri="{FF2B5EF4-FFF2-40B4-BE49-F238E27FC236}">
                  <a16:creationId xmlns:a16="http://schemas.microsoft.com/office/drawing/2014/main" id="{F4589567-50E0-4FEB-820E-364D64454DD0}"/>
                </a:ext>
              </a:extLst>
            </p:cNvPr>
            <p:cNvSpPr/>
            <p:nvPr/>
          </p:nvSpPr>
          <p:spPr>
            <a:xfrm>
              <a:off x="6679711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Rounded Rectangle 37">
              <a:extLst>
                <a:ext uri="{FF2B5EF4-FFF2-40B4-BE49-F238E27FC236}">
                  <a16:creationId xmlns:a16="http://schemas.microsoft.com/office/drawing/2014/main" id="{3F2AB876-575D-4E4A-8647-F932BA9BFABB}"/>
                </a:ext>
              </a:extLst>
            </p:cNvPr>
            <p:cNvSpPr/>
            <p:nvPr/>
          </p:nvSpPr>
          <p:spPr>
            <a:xfrm>
              <a:off x="7324535" y="253071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5BCB2E2-9CAE-44A3-B743-687971582EF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5211" y="4888956"/>
            <a:ext cx="849099" cy="324245"/>
            <a:chOff x="4652131" y="2530719"/>
            <a:chExt cx="2495550" cy="1095375"/>
          </a:xfrm>
          <a:gradFill>
            <a:gsLst>
              <a:gs pos="100000">
                <a:srgbClr val="FF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115" name="Rounded Rectangle 23">
              <a:extLst>
                <a:ext uri="{FF2B5EF4-FFF2-40B4-BE49-F238E27FC236}">
                  <a16:creationId xmlns:a16="http://schemas.microsoft.com/office/drawing/2014/main" id="{163E2689-AE65-4AA2-86E6-A0BBD6CA2BD7}"/>
                </a:ext>
              </a:extLst>
            </p:cNvPr>
            <p:cNvSpPr/>
            <p:nvPr/>
          </p:nvSpPr>
          <p:spPr>
            <a:xfrm>
              <a:off x="4652131" y="2744215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solidFill>
                  <a:sysClr val="windowText" lastClr="000000"/>
                </a:solidFill>
                <a:latin typeface="Phinster" panose="020B7200000000000000" pitchFamily="34" charset="0"/>
              </a:endParaRPr>
            </a:p>
          </p:txBody>
        </p:sp>
        <p:sp>
          <p:nvSpPr>
            <p:cNvPr id="116" name="Rounded Rectangle 24">
              <a:extLst>
                <a:ext uri="{FF2B5EF4-FFF2-40B4-BE49-F238E27FC236}">
                  <a16:creationId xmlns:a16="http://schemas.microsoft.com/office/drawing/2014/main" id="{DBA7A0ED-EDFA-4EDC-9221-458B555D9845}"/>
                </a:ext>
              </a:extLst>
            </p:cNvPr>
            <p:cNvSpPr/>
            <p:nvPr/>
          </p:nvSpPr>
          <p:spPr>
            <a:xfrm>
              <a:off x="4756810" y="2536819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ounded Rectangle 25">
              <a:extLst>
                <a:ext uri="{FF2B5EF4-FFF2-40B4-BE49-F238E27FC236}">
                  <a16:creationId xmlns:a16="http://schemas.microsoft.com/office/drawing/2014/main" id="{2EE8EF78-D19E-4FF1-BD72-548E59F3C484}"/>
                </a:ext>
              </a:extLst>
            </p:cNvPr>
            <p:cNvSpPr/>
            <p:nvPr/>
          </p:nvSpPr>
          <p:spPr>
            <a:xfrm>
              <a:off x="5384885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ounded Rectangle 26">
              <a:extLst>
                <a:ext uri="{FF2B5EF4-FFF2-40B4-BE49-F238E27FC236}">
                  <a16:creationId xmlns:a16="http://schemas.microsoft.com/office/drawing/2014/main" id="{8EB6AA56-102F-4626-894A-4D94CE5ABB8E}"/>
                </a:ext>
              </a:extLst>
            </p:cNvPr>
            <p:cNvSpPr/>
            <p:nvPr/>
          </p:nvSpPr>
          <p:spPr>
            <a:xfrm>
              <a:off x="6012959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ounded Rectangle 27">
              <a:extLst>
                <a:ext uri="{FF2B5EF4-FFF2-40B4-BE49-F238E27FC236}">
                  <a16:creationId xmlns:a16="http://schemas.microsoft.com/office/drawing/2014/main" id="{33A876D9-6108-4EBC-9239-4EAB59872988}"/>
                </a:ext>
              </a:extLst>
            </p:cNvPr>
            <p:cNvSpPr/>
            <p:nvPr/>
          </p:nvSpPr>
          <p:spPr>
            <a:xfrm>
              <a:off x="6657783" y="2530719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01C729-41A9-4FC7-9D04-C2382A53DCA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81249" y="3801110"/>
            <a:ext cx="849099" cy="324245"/>
            <a:chOff x="3985381" y="2530720"/>
            <a:chExt cx="2495550" cy="1095375"/>
          </a:xfrm>
          <a:solidFill>
            <a:srgbClr val="3399FF"/>
          </a:solidFill>
        </p:grpSpPr>
        <p:sp>
          <p:nvSpPr>
            <p:cNvPr id="110" name="Rounded Rectangle 13">
              <a:extLst>
                <a:ext uri="{FF2B5EF4-FFF2-40B4-BE49-F238E27FC236}">
                  <a16:creationId xmlns:a16="http://schemas.microsoft.com/office/drawing/2014/main" id="{E39724B2-8A74-4E8D-8D5F-1EBEABDBA51E}"/>
                </a:ext>
              </a:extLst>
            </p:cNvPr>
            <p:cNvSpPr/>
            <p:nvPr/>
          </p:nvSpPr>
          <p:spPr>
            <a:xfrm>
              <a:off x="3985381" y="2744216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>
                <a:solidFill>
                  <a:schemeClr val="bg1"/>
                </a:solidFill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1" name="Rounded Rectangle 14">
              <a:extLst>
                <a:ext uri="{FF2B5EF4-FFF2-40B4-BE49-F238E27FC236}">
                  <a16:creationId xmlns:a16="http://schemas.microsoft.com/office/drawing/2014/main" id="{F0B63EF1-87BC-4E46-ACAE-01E40241A047}"/>
                </a:ext>
              </a:extLst>
            </p:cNvPr>
            <p:cNvSpPr/>
            <p:nvPr/>
          </p:nvSpPr>
          <p:spPr>
            <a:xfrm>
              <a:off x="4090060" y="2536820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ounded Rectangle 15">
              <a:extLst>
                <a:ext uri="{FF2B5EF4-FFF2-40B4-BE49-F238E27FC236}">
                  <a16:creationId xmlns:a16="http://schemas.microsoft.com/office/drawing/2014/main" id="{AB6DB571-CDFA-4921-AF6B-0B2EFF3A4C38}"/>
                </a:ext>
              </a:extLst>
            </p:cNvPr>
            <p:cNvSpPr/>
            <p:nvPr/>
          </p:nvSpPr>
          <p:spPr>
            <a:xfrm>
              <a:off x="4718135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ounded Rectangle 16">
              <a:extLst>
                <a:ext uri="{FF2B5EF4-FFF2-40B4-BE49-F238E27FC236}">
                  <a16:creationId xmlns:a16="http://schemas.microsoft.com/office/drawing/2014/main" id="{B937CA57-3D33-4166-ADF5-B267DF9B4E5C}"/>
                </a:ext>
              </a:extLst>
            </p:cNvPr>
            <p:cNvSpPr/>
            <p:nvPr/>
          </p:nvSpPr>
          <p:spPr>
            <a:xfrm>
              <a:off x="5346209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ounded Rectangle 17">
              <a:extLst>
                <a:ext uri="{FF2B5EF4-FFF2-40B4-BE49-F238E27FC236}">
                  <a16:creationId xmlns:a16="http://schemas.microsoft.com/office/drawing/2014/main" id="{4B1C2426-8E0C-41BE-8301-1E78C0855CDC}"/>
                </a:ext>
              </a:extLst>
            </p:cNvPr>
            <p:cNvSpPr/>
            <p:nvPr/>
          </p:nvSpPr>
          <p:spPr>
            <a:xfrm>
              <a:off x="5991033" y="2530720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6" name="Arrow: Up 65">
            <a:extLst>
              <a:ext uri="{FF2B5EF4-FFF2-40B4-BE49-F238E27FC236}">
                <a16:creationId xmlns:a16="http://schemas.microsoft.com/office/drawing/2014/main" id="{C8A06C84-4B4B-44D4-BB53-A306AF84035D}"/>
              </a:ext>
            </a:extLst>
          </p:cNvPr>
          <p:cNvSpPr/>
          <p:nvPr/>
        </p:nvSpPr>
        <p:spPr>
          <a:xfrm rot="5400000">
            <a:off x="7387212" y="1119964"/>
            <a:ext cx="533241" cy="1465858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sp>
        <p:nvSpPr>
          <p:cNvPr id="67" name="Arrow: Up 66">
            <a:extLst>
              <a:ext uri="{FF2B5EF4-FFF2-40B4-BE49-F238E27FC236}">
                <a16:creationId xmlns:a16="http://schemas.microsoft.com/office/drawing/2014/main" id="{C0E49A1F-8B23-4AE3-8A05-D47AAD3D7F4C}"/>
              </a:ext>
            </a:extLst>
          </p:cNvPr>
          <p:cNvSpPr/>
          <p:nvPr/>
        </p:nvSpPr>
        <p:spPr>
          <a:xfrm rot="16200000">
            <a:off x="5485626" y="4308214"/>
            <a:ext cx="533241" cy="1503242"/>
          </a:xfrm>
          <a:prstGeom prst="upArrow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0D437D-4197-41B0-9291-294C31593C2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295287" y="1659337"/>
            <a:ext cx="831962" cy="353603"/>
            <a:chOff x="104775" y="1275358"/>
            <a:chExt cx="2495550" cy="1095375"/>
          </a:xfrm>
          <a:noFill/>
        </p:grpSpPr>
        <p:sp>
          <p:nvSpPr>
            <p:cNvPr id="70" name="Rounded Rectangle 28">
              <a:extLst>
                <a:ext uri="{FF2B5EF4-FFF2-40B4-BE49-F238E27FC236}">
                  <a16:creationId xmlns:a16="http://schemas.microsoft.com/office/drawing/2014/main" id="{E847495F-1EC3-4189-8E89-B584F64C6BBC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1" name="Rounded Rectangle 29">
              <a:extLst>
                <a:ext uri="{FF2B5EF4-FFF2-40B4-BE49-F238E27FC236}">
                  <a16:creationId xmlns:a16="http://schemas.microsoft.com/office/drawing/2014/main" id="{DF71F483-F580-4173-983C-39386BB7E2DC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ounded Rectangle 30">
              <a:extLst>
                <a:ext uri="{FF2B5EF4-FFF2-40B4-BE49-F238E27FC236}">
                  <a16:creationId xmlns:a16="http://schemas.microsoft.com/office/drawing/2014/main" id="{32CF43A4-8EF0-4435-A130-575228889C15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ounded Rectangle 31">
              <a:extLst>
                <a:ext uri="{FF2B5EF4-FFF2-40B4-BE49-F238E27FC236}">
                  <a16:creationId xmlns:a16="http://schemas.microsoft.com/office/drawing/2014/main" id="{95124576-6734-411D-9DB5-FA516B2D90BC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ounded Rectangle 32">
              <a:extLst>
                <a:ext uri="{FF2B5EF4-FFF2-40B4-BE49-F238E27FC236}">
                  <a16:creationId xmlns:a16="http://schemas.microsoft.com/office/drawing/2014/main" id="{30143A5F-08B8-48CE-9434-21A32E71873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308FDF8-A079-43CA-BA88-B1F4AAFE753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309971" y="4859666"/>
            <a:ext cx="831962" cy="353603"/>
            <a:chOff x="104775" y="1275358"/>
            <a:chExt cx="2495550" cy="1095375"/>
          </a:xfrm>
          <a:noFill/>
        </p:grpSpPr>
        <p:sp>
          <p:nvSpPr>
            <p:cNvPr id="76" name="Rounded Rectangle 28">
              <a:extLst>
                <a:ext uri="{FF2B5EF4-FFF2-40B4-BE49-F238E27FC236}">
                  <a16:creationId xmlns:a16="http://schemas.microsoft.com/office/drawing/2014/main" id="{F9631C06-BCFB-445C-B117-8254E4C59C90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77" name="Rounded Rectangle 29">
              <a:extLst>
                <a:ext uri="{FF2B5EF4-FFF2-40B4-BE49-F238E27FC236}">
                  <a16:creationId xmlns:a16="http://schemas.microsoft.com/office/drawing/2014/main" id="{D7EC7DF3-A6C0-4A7D-8763-ABE46A9290AE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ounded Rectangle 30">
              <a:extLst>
                <a:ext uri="{FF2B5EF4-FFF2-40B4-BE49-F238E27FC236}">
                  <a16:creationId xmlns:a16="http://schemas.microsoft.com/office/drawing/2014/main" id="{F8CEB274-D321-4DBB-A26C-C8BEDA8B459D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ounded Rectangle 31">
              <a:extLst>
                <a:ext uri="{FF2B5EF4-FFF2-40B4-BE49-F238E27FC236}">
                  <a16:creationId xmlns:a16="http://schemas.microsoft.com/office/drawing/2014/main" id="{61218F4A-F3B4-4B94-9E2B-17F139A90FE8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32">
              <a:extLst>
                <a:ext uri="{FF2B5EF4-FFF2-40B4-BE49-F238E27FC236}">
                  <a16:creationId xmlns:a16="http://schemas.microsoft.com/office/drawing/2014/main" id="{ED115613-A15C-4104-9DD1-E9E38B747117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DF7D58B8-F121-4DB8-9628-839D30F0B77D}"/>
              </a:ext>
            </a:extLst>
          </p:cNvPr>
          <p:cNvSpPr/>
          <p:nvPr/>
        </p:nvSpPr>
        <p:spPr>
          <a:xfrm>
            <a:off x="669328" y="4655384"/>
            <a:ext cx="2482417" cy="1519529"/>
          </a:xfrm>
          <a:prstGeom prst="wedgeEllipseCallout">
            <a:avLst>
              <a:gd name="adj1" fmla="val -67009"/>
              <a:gd name="adj2" fmla="val 83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 of 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30A42B-E99A-482B-B891-74468DDBF05B}"/>
              </a:ext>
            </a:extLst>
          </p:cNvPr>
          <p:cNvSpPr txBox="1"/>
          <p:nvPr/>
        </p:nvSpPr>
        <p:spPr>
          <a:xfrm>
            <a:off x="92979" y="1308299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left of</a:t>
            </a:r>
          </a:p>
          <a:p>
            <a:pPr marL="285750" indent="-285750">
              <a:buFontTx/>
              <a:buChar char="-"/>
            </a:pPr>
            <a:r>
              <a:rPr lang="en-ZA" sz="2000" b="1" dirty="0">
                <a:solidFill>
                  <a:schemeClr val="bg1"/>
                </a:solidFill>
              </a:rPr>
              <a:t>right of</a:t>
            </a:r>
          </a:p>
        </p:txBody>
      </p:sp>
      <p:sp>
        <p:nvSpPr>
          <p:cNvPr id="89" name="Speech Bubble: Oval 88">
            <a:extLst>
              <a:ext uri="{FF2B5EF4-FFF2-40B4-BE49-F238E27FC236}">
                <a16:creationId xmlns:a16="http://schemas.microsoft.com/office/drawing/2014/main" id="{F4E9AC41-A0FC-41CA-B848-7F72E3F5BDB2}"/>
              </a:ext>
            </a:extLst>
          </p:cNvPr>
          <p:cNvSpPr/>
          <p:nvPr/>
        </p:nvSpPr>
        <p:spPr>
          <a:xfrm>
            <a:off x="678638" y="4662145"/>
            <a:ext cx="2482417" cy="1519529"/>
          </a:xfrm>
          <a:prstGeom prst="wedgeEllipseCallout">
            <a:avLst>
              <a:gd name="adj1" fmla="val -68160"/>
              <a:gd name="adj2" fmla="val 836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blue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of </a:t>
            </a:r>
          </a:p>
          <a:p>
            <a:pPr algn="ctr"/>
            <a:r>
              <a:rPr lang="en-Z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3EE9CFBF-DA64-4C64-B7CE-00BB13ACCB51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7EBA84-B354-4CCF-AC80-C8A683B877E9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81" name="Rounded Rectangle 28">
              <a:extLst>
                <a:ext uri="{FF2B5EF4-FFF2-40B4-BE49-F238E27FC236}">
                  <a16:creationId xmlns:a16="http://schemas.microsoft.com/office/drawing/2014/main" id="{481E2E83-F5EE-46A7-B568-0FED1383B37A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82" name="Rounded Rectangle 29">
              <a:extLst>
                <a:ext uri="{FF2B5EF4-FFF2-40B4-BE49-F238E27FC236}">
                  <a16:creationId xmlns:a16="http://schemas.microsoft.com/office/drawing/2014/main" id="{4C9189EE-015F-43B0-B312-0C384E186AD2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ounded Rectangle 30">
              <a:extLst>
                <a:ext uri="{FF2B5EF4-FFF2-40B4-BE49-F238E27FC236}">
                  <a16:creationId xmlns:a16="http://schemas.microsoft.com/office/drawing/2014/main" id="{CF76F525-DB6A-4CFE-9255-BA0F4FF4405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ounded Rectangle 31">
              <a:extLst>
                <a:ext uri="{FF2B5EF4-FFF2-40B4-BE49-F238E27FC236}">
                  <a16:creationId xmlns:a16="http://schemas.microsoft.com/office/drawing/2014/main" id="{003EC709-D2BC-4D8C-80E0-F77DAABB726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ounded Rectangle 32">
              <a:extLst>
                <a:ext uri="{FF2B5EF4-FFF2-40B4-BE49-F238E27FC236}">
                  <a16:creationId xmlns:a16="http://schemas.microsoft.com/office/drawing/2014/main" id="{EA2A7972-72A0-46E9-B7A0-E0106304538E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5D453CE-D6A8-4B07-8FF5-0BDB27015695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D71B23C1-35FE-42DC-A46D-B1A47309B7F6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B8E47388-4733-428F-9D59-4BCD9240B3D9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30">
              <a:extLst>
                <a:ext uri="{FF2B5EF4-FFF2-40B4-BE49-F238E27FC236}">
                  <a16:creationId xmlns:a16="http://schemas.microsoft.com/office/drawing/2014/main" id="{ED2908D6-A89E-43CA-8FD2-62CD322DB191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ounded Rectangle 31">
              <a:extLst>
                <a:ext uri="{FF2B5EF4-FFF2-40B4-BE49-F238E27FC236}">
                  <a16:creationId xmlns:a16="http://schemas.microsoft.com/office/drawing/2014/main" id="{C04D4D35-E19D-40E8-8898-006ED401726A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ounded Rectangle 32">
              <a:extLst>
                <a:ext uri="{FF2B5EF4-FFF2-40B4-BE49-F238E27FC236}">
                  <a16:creationId xmlns:a16="http://schemas.microsoft.com/office/drawing/2014/main" id="{E838EA94-8203-40DF-99A2-760AB3A73815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ECC2E3B-BFE0-447C-B168-CA257CB266AF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96" name="Rounded Rectangle 28">
              <a:extLst>
                <a:ext uri="{FF2B5EF4-FFF2-40B4-BE49-F238E27FC236}">
                  <a16:creationId xmlns:a16="http://schemas.microsoft.com/office/drawing/2014/main" id="{57C4D324-81AF-4BF2-B3DD-95A096B1535F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97" name="Rounded Rectangle 29">
              <a:extLst>
                <a:ext uri="{FF2B5EF4-FFF2-40B4-BE49-F238E27FC236}">
                  <a16:creationId xmlns:a16="http://schemas.microsoft.com/office/drawing/2014/main" id="{E066A645-B9C2-46C7-91C4-D05697142836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ounded Rectangle 30">
              <a:extLst>
                <a:ext uri="{FF2B5EF4-FFF2-40B4-BE49-F238E27FC236}">
                  <a16:creationId xmlns:a16="http://schemas.microsoft.com/office/drawing/2014/main" id="{EA920E21-FDDB-4FDE-8153-9C52F1165BAA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ounded Rectangle 31">
              <a:extLst>
                <a:ext uri="{FF2B5EF4-FFF2-40B4-BE49-F238E27FC236}">
                  <a16:creationId xmlns:a16="http://schemas.microsoft.com/office/drawing/2014/main" id="{82BC17BC-ACB3-464F-9A39-ACB0F1E405B1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ounded Rectangle 32">
              <a:extLst>
                <a:ext uri="{FF2B5EF4-FFF2-40B4-BE49-F238E27FC236}">
                  <a16:creationId xmlns:a16="http://schemas.microsoft.com/office/drawing/2014/main" id="{67FFA5AA-F495-469B-B266-181E006414A9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55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2243 0.00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2605 -0.0018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9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86" grpId="0" animBg="1"/>
      <p:bldP spid="86" grpId="1" animBg="1"/>
      <p:bldP spid="89" grpId="0" animBg="1"/>
      <p:bldP spid="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00000000-0008-0000-1300-00008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6"/>
          <a:stretch/>
        </p:blipFill>
        <p:spPr>
          <a:xfrm rot="5400000">
            <a:off x="4818325" y="1648748"/>
            <a:ext cx="4629150" cy="313531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C5C6CF2-BF2B-4DB1-A369-2C6D0DCB861D}"/>
              </a:ext>
            </a:extLst>
          </p:cNvPr>
          <p:cNvGrpSpPr/>
          <p:nvPr/>
        </p:nvGrpSpPr>
        <p:grpSpPr>
          <a:xfrm rot="16200000">
            <a:off x="5172737" y="3040063"/>
            <a:ext cx="3932237" cy="263525"/>
            <a:chOff x="0" y="0"/>
            <a:chExt cx="3932679" cy="2638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0000000-0008-0000-1300-000088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748" y="1001"/>
              <a:ext cx="598929" cy="262890"/>
              <a:chOff x="666748" y="1001"/>
              <a:chExt cx="2495550" cy="1095375"/>
            </a:xfrm>
            <a:solidFill>
              <a:srgbClr val="0000FF"/>
            </a:solidFill>
          </p:grpSpPr>
          <p:sp>
            <p:nvSpPr>
              <p:cNvPr id="87" name="Rounded Rectangle 28">
                <a:extLst>
                  <a:ext uri="{FF2B5EF4-FFF2-40B4-BE49-F238E27FC236}">
                    <a16:creationId xmlns:a16="http://schemas.microsoft.com/office/drawing/2014/main" id="{00000000-0008-0000-1300-0000A7000000}"/>
                  </a:ext>
                </a:extLst>
              </p:cNvPr>
              <p:cNvSpPr/>
              <p:nvPr/>
            </p:nvSpPr>
            <p:spPr>
              <a:xfrm>
                <a:off x="666748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88" name="Rounded Rectangle 29">
                <a:extLst>
                  <a:ext uri="{FF2B5EF4-FFF2-40B4-BE49-F238E27FC236}">
                    <a16:creationId xmlns:a16="http://schemas.microsoft.com/office/drawing/2014/main" id="{00000000-0008-0000-1300-0000A8000000}"/>
                  </a:ext>
                </a:extLst>
              </p:cNvPr>
              <p:cNvSpPr/>
              <p:nvPr/>
            </p:nvSpPr>
            <p:spPr>
              <a:xfrm>
                <a:off x="771427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Rounded Rectangle 30">
                <a:extLst>
                  <a:ext uri="{FF2B5EF4-FFF2-40B4-BE49-F238E27FC236}">
                    <a16:creationId xmlns:a16="http://schemas.microsoft.com/office/drawing/2014/main" id="{00000000-0008-0000-1300-0000A9000000}"/>
                  </a:ext>
                </a:extLst>
              </p:cNvPr>
              <p:cNvSpPr/>
              <p:nvPr/>
            </p:nvSpPr>
            <p:spPr>
              <a:xfrm>
                <a:off x="13995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Rounded Rectangle 31">
                <a:extLst>
                  <a:ext uri="{FF2B5EF4-FFF2-40B4-BE49-F238E27FC236}">
                    <a16:creationId xmlns:a16="http://schemas.microsoft.com/office/drawing/2014/main" id="{00000000-0008-0000-1300-0000AA000000}"/>
                  </a:ext>
                </a:extLst>
              </p:cNvPr>
              <p:cNvSpPr/>
              <p:nvPr/>
            </p:nvSpPr>
            <p:spPr>
              <a:xfrm>
                <a:off x="2027576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Rounded Rectangle 32">
                <a:extLst>
                  <a:ext uri="{FF2B5EF4-FFF2-40B4-BE49-F238E27FC236}">
                    <a16:creationId xmlns:a16="http://schemas.microsoft.com/office/drawing/2014/main" id="{00000000-0008-0000-1300-0000AB000000}"/>
                  </a:ext>
                </a:extLst>
              </p:cNvPr>
              <p:cNvSpPr/>
              <p:nvPr/>
            </p:nvSpPr>
            <p:spPr>
              <a:xfrm>
                <a:off x="2672400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000000-0008-0000-1300-000089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497" y="1005"/>
              <a:ext cx="598929" cy="262890"/>
              <a:chOff x="1333497" y="1005"/>
              <a:chExt cx="2495550" cy="1095375"/>
            </a:xfrm>
            <a:solidFill>
              <a:srgbClr val="669900"/>
            </a:solidFill>
          </p:grpSpPr>
          <p:sp>
            <p:nvSpPr>
              <p:cNvPr id="82" name="Rounded Rectangle 18">
                <a:extLst>
                  <a:ext uri="{FF2B5EF4-FFF2-40B4-BE49-F238E27FC236}">
                    <a16:creationId xmlns:a16="http://schemas.microsoft.com/office/drawing/2014/main" id="{00000000-0008-0000-1300-0000A2000000}"/>
                  </a:ext>
                </a:extLst>
              </p:cNvPr>
              <p:cNvSpPr/>
              <p:nvPr/>
            </p:nvSpPr>
            <p:spPr>
              <a:xfrm>
                <a:off x="1333497" y="214501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83" name="Rounded Rectangle 19">
                <a:extLst>
                  <a:ext uri="{FF2B5EF4-FFF2-40B4-BE49-F238E27FC236}">
                    <a16:creationId xmlns:a16="http://schemas.microsoft.com/office/drawing/2014/main" id="{00000000-0008-0000-1300-0000A3000000}"/>
                  </a:ext>
                </a:extLst>
              </p:cNvPr>
              <p:cNvSpPr/>
              <p:nvPr/>
            </p:nvSpPr>
            <p:spPr>
              <a:xfrm>
                <a:off x="1438176" y="7105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20">
                <a:extLst>
                  <a:ext uri="{FF2B5EF4-FFF2-40B4-BE49-F238E27FC236}">
                    <a16:creationId xmlns:a16="http://schemas.microsoft.com/office/drawing/2014/main" id="{00000000-0008-0000-1300-0000A4000000}"/>
                  </a:ext>
                </a:extLst>
              </p:cNvPr>
              <p:cNvSpPr/>
              <p:nvPr/>
            </p:nvSpPr>
            <p:spPr>
              <a:xfrm>
                <a:off x="2066251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21">
                <a:extLst>
                  <a:ext uri="{FF2B5EF4-FFF2-40B4-BE49-F238E27FC236}">
                    <a16:creationId xmlns:a16="http://schemas.microsoft.com/office/drawing/2014/main" id="{00000000-0008-0000-1300-0000A5000000}"/>
                  </a:ext>
                </a:extLst>
              </p:cNvPr>
              <p:cNvSpPr/>
              <p:nvPr/>
            </p:nvSpPr>
            <p:spPr>
              <a:xfrm>
                <a:off x="2694325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22">
                <a:extLst>
                  <a:ext uri="{FF2B5EF4-FFF2-40B4-BE49-F238E27FC236}">
                    <a16:creationId xmlns:a16="http://schemas.microsoft.com/office/drawing/2014/main" id="{00000000-0008-0000-1300-0000A6000000}"/>
                  </a:ext>
                </a:extLst>
              </p:cNvPr>
              <p:cNvSpPr/>
              <p:nvPr/>
            </p:nvSpPr>
            <p:spPr>
              <a:xfrm>
                <a:off x="3339149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0000000-0008-0000-1300-00008A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3750" y="1001"/>
              <a:ext cx="598929" cy="262890"/>
              <a:chOff x="3333750" y="1001"/>
              <a:chExt cx="2495550" cy="1095375"/>
            </a:xfrm>
            <a:solidFill>
              <a:srgbClr val="FF9900"/>
            </a:solidFill>
          </p:grpSpPr>
          <p:sp>
            <p:nvSpPr>
              <p:cNvPr id="77" name="Rounded Rectangle 33">
                <a:extLst>
                  <a:ext uri="{FF2B5EF4-FFF2-40B4-BE49-F238E27FC236}">
                    <a16:creationId xmlns:a16="http://schemas.microsoft.com/office/drawing/2014/main" id="{00000000-0008-0000-1300-00009D000000}"/>
                  </a:ext>
                </a:extLst>
              </p:cNvPr>
              <p:cNvSpPr/>
              <p:nvPr/>
            </p:nvSpPr>
            <p:spPr>
              <a:xfrm>
                <a:off x="3333750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ZA" sz="1600" b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ZA" sz="1600">
                  <a:solidFill>
                    <a:sysClr val="windowText" lastClr="000000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78" name="Rounded Rectangle 34">
                <a:extLst>
                  <a:ext uri="{FF2B5EF4-FFF2-40B4-BE49-F238E27FC236}">
                    <a16:creationId xmlns:a16="http://schemas.microsoft.com/office/drawing/2014/main" id="{00000000-0008-0000-1300-00009E000000}"/>
                  </a:ext>
                </a:extLst>
              </p:cNvPr>
              <p:cNvSpPr/>
              <p:nvPr/>
            </p:nvSpPr>
            <p:spPr>
              <a:xfrm>
                <a:off x="3438429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35">
                <a:extLst>
                  <a:ext uri="{FF2B5EF4-FFF2-40B4-BE49-F238E27FC236}">
                    <a16:creationId xmlns:a16="http://schemas.microsoft.com/office/drawing/2014/main" id="{00000000-0008-0000-1300-00009F000000}"/>
                  </a:ext>
                </a:extLst>
              </p:cNvPr>
              <p:cNvSpPr/>
              <p:nvPr/>
            </p:nvSpPr>
            <p:spPr>
              <a:xfrm>
                <a:off x="4066504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36">
                <a:extLst>
                  <a:ext uri="{FF2B5EF4-FFF2-40B4-BE49-F238E27FC236}">
                    <a16:creationId xmlns:a16="http://schemas.microsoft.com/office/drawing/2014/main" id="{00000000-0008-0000-1300-0000A0000000}"/>
                  </a:ext>
                </a:extLst>
              </p:cNvPr>
              <p:cNvSpPr/>
              <p:nvPr/>
            </p:nvSpPr>
            <p:spPr>
              <a:xfrm>
                <a:off x="4694578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37">
                <a:extLst>
                  <a:ext uri="{FF2B5EF4-FFF2-40B4-BE49-F238E27FC236}">
                    <a16:creationId xmlns:a16="http://schemas.microsoft.com/office/drawing/2014/main" id="{00000000-0008-0000-1300-0000A1000000}"/>
                  </a:ext>
                </a:extLst>
              </p:cNvPr>
              <p:cNvSpPr/>
              <p:nvPr/>
            </p:nvSpPr>
            <p:spPr>
              <a:xfrm>
                <a:off x="53394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0000000-0008-0000-1300-00008B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6998" y="1002"/>
              <a:ext cx="598929" cy="262890"/>
              <a:chOff x="2666998" y="1002"/>
              <a:chExt cx="2495550" cy="1095375"/>
            </a:xfr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72" name="Rounded Rectangle 23">
                <a:extLst>
                  <a:ext uri="{FF2B5EF4-FFF2-40B4-BE49-F238E27FC236}">
                    <a16:creationId xmlns:a16="http://schemas.microsoft.com/office/drawing/2014/main" id="{00000000-0008-0000-1300-000098000000}"/>
                  </a:ext>
                </a:extLst>
              </p:cNvPr>
              <p:cNvSpPr/>
              <p:nvPr/>
            </p:nvSpPr>
            <p:spPr>
              <a:xfrm>
                <a:off x="2666998" y="214498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solidFill>
                    <a:sysClr val="windowText" lastClr="000000"/>
                  </a:solidFill>
                  <a:latin typeface="Phinster" panose="020B7200000000000000" pitchFamily="34" charset="0"/>
                </a:endParaRPr>
              </a:p>
            </p:txBody>
          </p:sp>
          <p:sp>
            <p:nvSpPr>
              <p:cNvPr id="73" name="Rounded Rectangle 24">
                <a:extLst>
                  <a:ext uri="{FF2B5EF4-FFF2-40B4-BE49-F238E27FC236}">
                    <a16:creationId xmlns:a16="http://schemas.microsoft.com/office/drawing/2014/main" id="{00000000-0008-0000-1300-000099000000}"/>
                  </a:ext>
                </a:extLst>
              </p:cNvPr>
              <p:cNvSpPr/>
              <p:nvPr/>
            </p:nvSpPr>
            <p:spPr>
              <a:xfrm>
                <a:off x="2771677" y="7102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5">
                <a:extLst>
                  <a:ext uri="{FF2B5EF4-FFF2-40B4-BE49-F238E27FC236}">
                    <a16:creationId xmlns:a16="http://schemas.microsoft.com/office/drawing/2014/main" id="{00000000-0008-0000-1300-00009A000000}"/>
                  </a:ext>
                </a:extLst>
              </p:cNvPr>
              <p:cNvSpPr/>
              <p:nvPr/>
            </p:nvSpPr>
            <p:spPr>
              <a:xfrm>
                <a:off x="3399752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26">
                <a:extLst>
                  <a:ext uri="{FF2B5EF4-FFF2-40B4-BE49-F238E27FC236}">
                    <a16:creationId xmlns:a16="http://schemas.microsoft.com/office/drawing/2014/main" id="{00000000-0008-0000-1300-00009B000000}"/>
                  </a:ext>
                </a:extLst>
              </p:cNvPr>
              <p:cNvSpPr/>
              <p:nvPr/>
            </p:nvSpPr>
            <p:spPr>
              <a:xfrm>
                <a:off x="4027826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27">
                <a:extLst>
                  <a:ext uri="{FF2B5EF4-FFF2-40B4-BE49-F238E27FC236}">
                    <a16:creationId xmlns:a16="http://schemas.microsoft.com/office/drawing/2014/main" id="{00000000-0008-0000-1300-00009C000000}"/>
                  </a:ext>
                </a:extLst>
              </p:cNvPr>
              <p:cNvSpPr/>
              <p:nvPr/>
            </p:nvSpPr>
            <p:spPr>
              <a:xfrm>
                <a:off x="4672650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0000000-0008-0000-1300-00008C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0248" y="1003"/>
              <a:ext cx="598929" cy="262890"/>
              <a:chOff x="2000248" y="1003"/>
              <a:chExt cx="2495550" cy="1095375"/>
            </a:xfrm>
            <a:solidFill>
              <a:srgbClr val="3399FF"/>
            </a:solidFill>
          </p:grpSpPr>
          <p:sp>
            <p:nvSpPr>
              <p:cNvPr id="67" name="Rounded Rectangle 13">
                <a:extLst>
                  <a:ext uri="{FF2B5EF4-FFF2-40B4-BE49-F238E27FC236}">
                    <a16:creationId xmlns:a16="http://schemas.microsoft.com/office/drawing/2014/main" id="{00000000-0008-0000-1300-000093000000}"/>
                  </a:ext>
                </a:extLst>
              </p:cNvPr>
              <p:cNvSpPr/>
              <p:nvPr/>
            </p:nvSpPr>
            <p:spPr>
              <a:xfrm>
                <a:off x="2000248" y="214499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solidFill>
                    <a:schemeClr val="bg1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68" name="Rounded Rectangle 14">
                <a:extLst>
                  <a:ext uri="{FF2B5EF4-FFF2-40B4-BE49-F238E27FC236}">
                    <a16:creationId xmlns:a16="http://schemas.microsoft.com/office/drawing/2014/main" id="{00000000-0008-0000-1300-000094000000}"/>
                  </a:ext>
                </a:extLst>
              </p:cNvPr>
              <p:cNvSpPr/>
              <p:nvPr/>
            </p:nvSpPr>
            <p:spPr>
              <a:xfrm>
                <a:off x="2104927" y="7103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ounded Rectangle 15">
                <a:extLst>
                  <a:ext uri="{FF2B5EF4-FFF2-40B4-BE49-F238E27FC236}">
                    <a16:creationId xmlns:a16="http://schemas.microsoft.com/office/drawing/2014/main" id="{00000000-0008-0000-1300-000095000000}"/>
                  </a:ext>
                </a:extLst>
              </p:cNvPr>
              <p:cNvSpPr/>
              <p:nvPr/>
            </p:nvSpPr>
            <p:spPr>
              <a:xfrm>
                <a:off x="2733002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ounded Rectangle 16">
                <a:extLst>
                  <a:ext uri="{FF2B5EF4-FFF2-40B4-BE49-F238E27FC236}">
                    <a16:creationId xmlns:a16="http://schemas.microsoft.com/office/drawing/2014/main" id="{00000000-0008-0000-1300-000096000000}"/>
                  </a:ext>
                </a:extLst>
              </p:cNvPr>
              <p:cNvSpPr/>
              <p:nvPr/>
            </p:nvSpPr>
            <p:spPr>
              <a:xfrm>
                <a:off x="3361076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ounded Rectangle 17">
                <a:extLst>
                  <a:ext uri="{FF2B5EF4-FFF2-40B4-BE49-F238E27FC236}">
                    <a16:creationId xmlns:a16="http://schemas.microsoft.com/office/drawing/2014/main" id="{00000000-0008-0000-1300-000097000000}"/>
                  </a:ext>
                </a:extLst>
              </p:cNvPr>
              <p:cNvSpPr/>
              <p:nvPr/>
            </p:nvSpPr>
            <p:spPr>
              <a:xfrm>
                <a:off x="4005900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0000000-0008-0000-1300-00008D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598929" cy="262890"/>
              <a:chOff x="0" y="0"/>
              <a:chExt cx="2495550" cy="1095375"/>
            </a:xfrm>
            <a:solidFill>
              <a:srgbClr val="FF3300"/>
            </a:solidFill>
          </p:grpSpPr>
          <p:sp>
            <p:nvSpPr>
              <p:cNvPr id="62" name="Rounded Rectangle 8">
                <a:extLst>
                  <a:ext uri="{FF2B5EF4-FFF2-40B4-BE49-F238E27FC236}">
                    <a16:creationId xmlns:a16="http://schemas.microsoft.com/office/drawing/2014/main" id="{00000000-0008-0000-1300-00008E000000}"/>
                  </a:ext>
                </a:extLst>
              </p:cNvPr>
              <p:cNvSpPr/>
              <p:nvPr/>
            </p:nvSpPr>
            <p:spPr>
              <a:xfrm>
                <a:off x="0" y="213496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63" name="Rounded Rectangle 9">
                <a:extLst>
                  <a:ext uri="{FF2B5EF4-FFF2-40B4-BE49-F238E27FC236}">
                    <a16:creationId xmlns:a16="http://schemas.microsoft.com/office/drawing/2014/main" id="{00000000-0008-0000-1300-00008F000000}"/>
                  </a:ext>
                </a:extLst>
              </p:cNvPr>
              <p:cNvSpPr/>
              <p:nvPr/>
            </p:nvSpPr>
            <p:spPr>
              <a:xfrm>
                <a:off x="104679" y="6100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10">
                <a:extLst>
                  <a:ext uri="{FF2B5EF4-FFF2-40B4-BE49-F238E27FC236}">
                    <a16:creationId xmlns:a16="http://schemas.microsoft.com/office/drawing/2014/main" id="{00000000-0008-0000-1300-000090000000}"/>
                  </a:ext>
                </a:extLst>
              </p:cNvPr>
              <p:cNvSpPr/>
              <p:nvPr/>
            </p:nvSpPr>
            <p:spPr>
              <a:xfrm>
                <a:off x="732754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11">
                <a:extLst>
                  <a:ext uri="{FF2B5EF4-FFF2-40B4-BE49-F238E27FC236}">
                    <a16:creationId xmlns:a16="http://schemas.microsoft.com/office/drawing/2014/main" id="{00000000-0008-0000-1300-000091000000}"/>
                  </a:ext>
                </a:extLst>
              </p:cNvPr>
              <p:cNvSpPr/>
              <p:nvPr/>
            </p:nvSpPr>
            <p:spPr>
              <a:xfrm>
                <a:off x="1360828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12">
                <a:extLst>
                  <a:ext uri="{FF2B5EF4-FFF2-40B4-BE49-F238E27FC236}">
                    <a16:creationId xmlns:a16="http://schemas.microsoft.com/office/drawing/2014/main" id="{00000000-0008-0000-1300-000092000000}"/>
                  </a:ext>
                </a:extLst>
              </p:cNvPr>
              <p:cNvSpPr/>
              <p:nvPr/>
            </p:nvSpPr>
            <p:spPr>
              <a:xfrm>
                <a:off x="2005652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6"/>
          <a:stretch/>
        </p:blipFill>
        <p:spPr>
          <a:xfrm>
            <a:off x="308554" y="2400302"/>
            <a:ext cx="4629150" cy="3135313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7062A1D3-BC11-4012-A058-FB8CE783B5EE}"/>
              </a:ext>
            </a:extLst>
          </p:cNvPr>
          <p:cNvGrpSpPr/>
          <p:nvPr/>
        </p:nvGrpSpPr>
        <p:grpSpPr>
          <a:xfrm rot="10800000">
            <a:off x="5620481" y="5265974"/>
            <a:ext cx="914400" cy="914400"/>
            <a:chOff x="0" y="0"/>
            <a:chExt cx="914400" cy="914400"/>
          </a:xfrm>
        </p:grpSpPr>
        <p:pic>
          <p:nvPicPr>
            <p:cNvPr id="94" name="Graphic 41" descr="User">
              <a:extLst>
                <a:ext uri="{FF2B5EF4-FFF2-40B4-BE49-F238E27FC236}">
                  <a16:creationId xmlns:a16="http://schemas.microsoft.com/office/drawing/2014/main" id="{00000000-0008-0000-1300-00002A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95" name="TextBox 42">
              <a:extLst>
                <a:ext uri="{FF2B5EF4-FFF2-40B4-BE49-F238E27FC236}">
                  <a16:creationId xmlns:a16="http://schemas.microsoft.com/office/drawing/2014/main" id="{00000000-0008-0000-1300-00002B000000}"/>
                </a:ext>
              </a:extLst>
            </p:cNvPr>
            <p:cNvSpPr txBox="1"/>
            <p:nvPr/>
          </p:nvSpPr>
          <p:spPr>
            <a:xfrm>
              <a:off x="133350" y="5429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 dirty="0"/>
                <a:t>Player 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7B6D02-F69A-4AD8-9573-A7EE6E15574D}"/>
              </a:ext>
            </a:extLst>
          </p:cNvPr>
          <p:cNvGrpSpPr/>
          <p:nvPr/>
        </p:nvGrpSpPr>
        <p:grpSpPr>
          <a:xfrm>
            <a:off x="657010" y="3761582"/>
            <a:ext cx="3932237" cy="263525"/>
            <a:chOff x="0" y="0"/>
            <a:chExt cx="3932679" cy="263895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0000000-0008-0000-1300-000036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748" y="1001"/>
              <a:ext cx="598929" cy="262890"/>
              <a:chOff x="666748" y="1001"/>
              <a:chExt cx="2495550" cy="1095375"/>
            </a:xfrm>
            <a:solidFill>
              <a:srgbClr val="0000FF"/>
            </a:solidFill>
          </p:grpSpPr>
          <p:sp>
            <p:nvSpPr>
              <p:cNvPr id="175" name="Rounded Rectangle 28">
                <a:extLst>
                  <a:ext uri="{FF2B5EF4-FFF2-40B4-BE49-F238E27FC236}">
                    <a16:creationId xmlns:a16="http://schemas.microsoft.com/office/drawing/2014/main" id="{00000000-0008-0000-1300-000055000000}"/>
                  </a:ext>
                </a:extLst>
              </p:cNvPr>
              <p:cNvSpPr/>
              <p:nvPr/>
            </p:nvSpPr>
            <p:spPr>
              <a:xfrm>
                <a:off x="666748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76" name="Rounded Rectangle 29">
                <a:extLst>
                  <a:ext uri="{FF2B5EF4-FFF2-40B4-BE49-F238E27FC236}">
                    <a16:creationId xmlns:a16="http://schemas.microsoft.com/office/drawing/2014/main" id="{00000000-0008-0000-1300-000056000000}"/>
                  </a:ext>
                </a:extLst>
              </p:cNvPr>
              <p:cNvSpPr/>
              <p:nvPr/>
            </p:nvSpPr>
            <p:spPr>
              <a:xfrm>
                <a:off x="771427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Rounded Rectangle 30">
                <a:extLst>
                  <a:ext uri="{FF2B5EF4-FFF2-40B4-BE49-F238E27FC236}">
                    <a16:creationId xmlns:a16="http://schemas.microsoft.com/office/drawing/2014/main" id="{00000000-0008-0000-1300-000057000000}"/>
                  </a:ext>
                </a:extLst>
              </p:cNvPr>
              <p:cNvSpPr/>
              <p:nvPr/>
            </p:nvSpPr>
            <p:spPr>
              <a:xfrm>
                <a:off x="13995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Rounded Rectangle 31">
                <a:extLst>
                  <a:ext uri="{FF2B5EF4-FFF2-40B4-BE49-F238E27FC236}">
                    <a16:creationId xmlns:a16="http://schemas.microsoft.com/office/drawing/2014/main" id="{00000000-0008-0000-1300-000058000000}"/>
                  </a:ext>
                </a:extLst>
              </p:cNvPr>
              <p:cNvSpPr/>
              <p:nvPr/>
            </p:nvSpPr>
            <p:spPr>
              <a:xfrm>
                <a:off x="2027576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Rounded Rectangle 32">
                <a:extLst>
                  <a:ext uri="{FF2B5EF4-FFF2-40B4-BE49-F238E27FC236}">
                    <a16:creationId xmlns:a16="http://schemas.microsoft.com/office/drawing/2014/main" id="{00000000-0008-0000-1300-000059000000}"/>
                  </a:ext>
                </a:extLst>
              </p:cNvPr>
              <p:cNvSpPr/>
              <p:nvPr/>
            </p:nvSpPr>
            <p:spPr>
              <a:xfrm>
                <a:off x="2672400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0000000-0008-0000-1300-000037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497" y="1005"/>
              <a:ext cx="598929" cy="262890"/>
              <a:chOff x="1333497" y="1005"/>
              <a:chExt cx="2495550" cy="1095375"/>
            </a:xfrm>
            <a:solidFill>
              <a:srgbClr val="669900"/>
            </a:solidFill>
          </p:grpSpPr>
          <p:sp>
            <p:nvSpPr>
              <p:cNvPr id="170" name="Rounded Rectangle 18">
                <a:extLst>
                  <a:ext uri="{FF2B5EF4-FFF2-40B4-BE49-F238E27FC236}">
                    <a16:creationId xmlns:a16="http://schemas.microsoft.com/office/drawing/2014/main" id="{00000000-0008-0000-1300-000050000000}"/>
                  </a:ext>
                </a:extLst>
              </p:cNvPr>
              <p:cNvSpPr/>
              <p:nvPr/>
            </p:nvSpPr>
            <p:spPr>
              <a:xfrm>
                <a:off x="1333497" y="214501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71" name="Rounded Rectangle 19">
                <a:extLst>
                  <a:ext uri="{FF2B5EF4-FFF2-40B4-BE49-F238E27FC236}">
                    <a16:creationId xmlns:a16="http://schemas.microsoft.com/office/drawing/2014/main" id="{00000000-0008-0000-1300-000051000000}"/>
                  </a:ext>
                </a:extLst>
              </p:cNvPr>
              <p:cNvSpPr/>
              <p:nvPr/>
            </p:nvSpPr>
            <p:spPr>
              <a:xfrm>
                <a:off x="1438176" y="7105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Rounded Rectangle 20">
                <a:extLst>
                  <a:ext uri="{FF2B5EF4-FFF2-40B4-BE49-F238E27FC236}">
                    <a16:creationId xmlns:a16="http://schemas.microsoft.com/office/drawing/2014/main" id="{00000000-0008-0000-1300-000052000000}"/>
                  </a:ext>
                </a:extLst>
              </p:cNvPr>
              <p:cNvSpPr/>
              <p:nvPr/>
            </p:nvSpPr>
            <p:spPr>
              <a:xfrm>
                <a:off x="2066251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Rounded Rectangle 21">
                <a:extLst>
                  <a:ext uri="{FF2B5EF4-FFF2-40B4-BE49-F238E27FC236}">
                    <a16:creationId xmlns:a16="http://schemas.microsoft.com/office/drawing/2014/main" id="{00000000-0008-0000-1300-000053000000}"/>
                  </a:ext>
                </a:extLst>
              </p:cNvPr>
              <p:cNvSpPr/>
              <p:nvPr/>
            </p:nvSpPr>
            <p:spPr>
              <a:xfrm>
                <a:off x="2694325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Rounded Rectangle 22">
                <a:extLst>
                  <a:ext uri="{FF2B5EF4-FFF2-40B4-BE49-F238E27FC236}">
                    <a16:creationId xmlns:a16="http://schemas.microsoft.com/office/drawing/2014/main" id="{00000000-0008-0000-1300-000054000000}"/>
                  </a:ext>
                </a:extLst>
              </p:cNvPr>
              <p:cNvSpPr/>
              <p:nvPr/>
            </p:nvSpPr>
            <p:spPr>
              <a:xfrm>
                <a:off x="3339149" y="1005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0000000-0008-0000-1300-000038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3750" y="1001"/>
              <a:ext cx="598929" cy="262890"/>
              <a:chOff x="3333750" y="1001"/>
              <a:chExt cx="2495550" cy="1095375"/>
            </a:xfrm>
            <a:solidFill>
              <a:srgbClr val="FF9900"/>
            </a:solidFill>
          </p:grpSpPr>
          <p:sp>
            <p:nvSpPr>
              <p:cNvPr id="165" name="Rounded Rectangle 33">
                <a:extLst>
                  <a:ext uri="{FF2B5EF4-FFF2-40B4-BE49-F238E27FC236}">
                    <a16:creationId xmlns:a16="http://schemas.microsoft.com/office/drawing/2014/main" id="{00000000-0008-0000-1300-00004B000000}"/>
                  </a:ext>
                </a:extLst>
              </p:cNvPr>
              <p:cNvSpPr/>
              <p:nvPr/>
            </p:nvSpPr>
            <p:spPr>
              <a:xfrm>
                <a:off x="3333750" y="214497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ZA" sz="1600" b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ZA" sz="1600">
                  <a:solidFill>
                    <a:sysClr val="windowText" lastClr="000000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66" name="Rounded Rectangle 34">
                <a:extLst>
                  <a:ext uri="{FF2B5EF4-FFF2-40B4-BE49-F238E27FC236}">
                    <a16:creationId xmlns:a16="http://schemas.microsoft.com/office/drawing/2014/main" id="{00000000-0008-0000-1300-00004C000000}"/>
                  </a:ext>
                </a:extLst>
              </p:cNvPr>
              <p:cNvSpPr/>
              <p:nvPr/>
            </p:nvSpPr>
            <p:spPr>
              <a:xfrm>
                <a:off x="3438429" y="7101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ounded Rectangle 35">
                <a:extLst>
                  <a:ext uri="{FF2B5EF4-FFF2-40B4-BE49-F238E27FC236}">
                    <a16:creationId xmlns:a16="http://schemas.microsoft.com/office/drawing/2014/main" id="{00000000-0008-0000-1300-00004D000000}"/>
                  </a:ext>
                </a:extLst>
              </p:cNvPr>
              <p:cNvSpPr/>
              <p:nvPr/>
            </p:nvSpPr>
            <p:spPr>
              <a:xfrm>
                <a:off x="4066504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ounded Rectangle 36">
                <a:extLst>
                  <a:ext uri="{FF2B5EF4-FFF2-40B4-BE49-F238E27FC236}">
                    <a16:creationId xmlns:a16="http://schemas.microsoft.com/office/drawing/2014/main" id="{00000000-0008-0000-1300-00004E000000}"/>
                  </a:ext>
                </a:extLst>
              </p:cNvPr>
              <p:cNvSpPr/>
              <p:nvPr/>
            </p:nvSpPr>
            <p:spPr>
              <a:xfrm>
                <a:off x="4694578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ounded Rectangle 37">
                <a:extLst>
                  <a:ext uri="{FF2B5EF4-FFF2-40B4-BE49-F238E27FC236}">
                    <a16:creationId xmlns:a16="http://schemas.microsoft.com/office/drawing/2014/main" id="{00000000-0008-0000-1300-00004F000000}"/>
                  </a:ext>
                </a:extLst>
              </p:cNvPr>
              <p:cNvSpPr/>
              <p:nvPr/>
            </p:nvSpPr>
            <p:spPr>
              <a:xfrm>
                <a:off x="5339402" y="1001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0000000-0008-0000-1300-000039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6998" y="1002"/>
              <a:ext cx="598929" cy="262890"/>
              <a:chOff x="2666998" y="1002"/>
              <a:chExt cx="2495550" cy="1095375"/>
            </a:xfrm>
            <a:gradFill>
              <a:gsLst>
                <a:gs pos="100000">
                  <a:srgbClr val="FF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160" name="Rounded Rectangle 23">
                <a:extLst>
                  <a:ext uri="{FF2B5EF4-FFF2-40B4-BE49-F238E27FC236}">
                    <a16:creationId xmlns:a16="http://schemas.microsoft.com/office/drawing/2014/main" id="{00000000-0008-0000-1300-000046000000}"/>
                  </a:ext>
                </a:extLst>
              </p:cNvPr>
              <p:cNvSpPr/>
              <p:nvPr/>
            </p:nvSpPr>
            <p:spPr>
              <a:xfrm>
                <a:off x="2666998" y="214498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 b="1">
                  <a:solidFill>
                    <a:sysClr val="windowText" lastClr="000000"/>
                  </a:solidFill>
                  <a:latin typeface="Phinster" panose="020B7200000000000000" pitchFamily="34" charset="0"/>
                </a:endParaRPr>
              </a:p>
            </p:txBody>
          </p:sp>
          <p:sp>
            <p:nvSpPr>
              <p:cNvPr id="161" name="Rounded Rectangle 24">
                <a:extLst>
                  <a:ext uri="{FF2B5EF4-FFF2-40B4-BE49-F238E27FC236}">
                    <a16:creationId xmlns:a16="http://schemas.microsoft.com/office/drawing/2014/main" id="{00000000-0008-0000-1300-000047000000}"/>
                  </a:ext>
                </a:extLst>
              </p:cNvPr>
              <p:cNvSpPr/>
              <p:nvPr/>
            </p:nvSpPr>
            <p:spPr>
              <a:xfrm>
                <a:off x="2771677" y="7102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ounded Rectangle 25">
                <a:extLst>
                  <a:ext uri="{FF2B5EF4-FFF2-40B4-BE49-F238E27FC236}">
                    <a16:creationId xmlns:a16="http://schemas.microsoft.com/office/drawing/2014/main" id="{00000000-0008-0000-1300-000048000000}"/>
                  </a:ext>
                </a:extLst>
              </p:cNvPr>
              <p:cNvSpPr/>
              <p:nvPr/>
            </p:nvSpPr>
            <p:spPr>
              <a:xfrm>
                <a:off x="3399752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ounded Rectangle 26">
                <a:extLst>
                  <a:ext uri="{FF2B5EF4-FFF2-40B4-BE49-F238E27FC236}">
                    <a16:creationId xmlns:a16="http://schemas.microsoft.com/office/drawing/2014/main" id="{00000000-0008-0000-1300-000049000000}"/>
                  </a:ext>
                </a:extLst>
              </p:cNvPr>
              <p:cNvSpPr/>
              <p:nvPr/>
            </p:nvSpPr>
            <p:spPr>
              <a:xfrm>
                <a:off x="4027826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ounded Rectangle 27">
                <a:extLst>
                  <a:ext uri="{FF2B5EF4-FFF2-40B4-BE49-F238E27FC236}">
                    <a16:creationId xmlns:a16="http://schemas.microsoft.com/office/drawing/2014/main" id="{00000000-0008-0000-1300-00004A000000}"/>
                  </a:ext>
                </a:extLst>
              </p:cNvPr>
              <p:cNvSpPr/>
              <p:nvPr/>
            </p:nvSpPr>
            <p:spPr>
              <a:xfrm>
                <a:off x="4672650" y="1002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0000000-0008-0000-1300-00003A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0248" y="1003"/>
              <a:ext cx="598929" cy="262890"/>
              <a:chOff x="2000248" y="1003"/>
              <a:chExt cx="2495550" cy="1095375"/>
            </a:xfrm>
            <a:solidFill>
              <a:srgbClr val="3399FF"/>
            </a:solidFill>
          </p:grpSpPr>
          <p:sp>
            <p:nvSpPr>
              <p:cNvPr id="155" name="Rounded Rectangle 13">
                <a:extLst>
                  <a:ext uri="{FF2B5EF4-FFF2-40B4-BE49-F238E27FC236}">
                    <a16:creationId xmlns:a16="http://schemas.microsoft.com/office/drawing/2014/main" id="{00000000-0008-0000-1300-000041000000}"/>
                  </a:ext>
                </a:extLst>
              </p:cNvPr>
              <p:cNvSpPr/>
              <p:nvPr/>
            </p:nvSpPr>
            <p:spPr>
              <a:xfrm>
                <a:off x="2000248" y="214499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solidFill>
                    <a:schemeClr val="bg1"/>
                  </a:solidFill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56" name="Rounded Rectangle 14">
                <a:extLst>
                  <a:ext uri="{FF2B5EF4-FFF2-40B4-BE49-F238E27FC236}">
                    <a16:creationId xmlns:a16="http://schemas.microsoft.com/office/drawing/2014/main" id="{00000000-0008-0000-1300-000042000000}"/>
                  </a:ext>
                </a:extLst>
              </p:cNvPr>
              <p:cNvSpPr/>
              <p:nvPr/>
            </p:nvSpPr>
            <p:spPr>
              <a:xfrm>
                <a:off x="2104927" y="7103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ounded Rectangle 15">
                <a:extLst>
                  <a:ext uri="{FF2B5EF4-FFF2-40B4-BE49-F238E27FC236}">
                    <a16:creationId xmlns:a16="http://schemas.microsoft.com/office/drawing/2014/main" id="{00000000-0008-0000-1300-000043000000}"/>
                  </a:ext>
                </a:extLst>
              </p:cNvPr>
              <p:cNvSpPr/>
              <p:nvPr/>
            </p:nvSpPr>
            <p:spPr>
              <a:xfrm>
                <a:off x="2733002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ounded Rectangle 16">
                <a:extLst>
                  <a:ext uri="{FF2B5EF4-FFF2-40B4-BE49-F238E27FC236}">
                    <a16:creationId xmlns:a16="http://schemas.microsoft.com/office/drawing/2014/main" id="{00000000-0008-0000-1300-000044000000}"/>
                  </a:ext>
                </a:extLst>
              </p:cNvPr>
              <p:cNvSpPr/>
              <p:nvPr/>
            </p:nvSpPr>
            <p:spPr>
              <a:xfrm>
                <a:off x="3361076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Rounded Rectangle 17">
                <a:extLst>
                  <a:ext uri="{FF2B5EF4-FFF2-40B4-BE49-F238E27FC236}">
                    <a16:creationId xmlns:a16="http://schemas.microsoft.com/office/drawing/2014/main" id="{00000000-0008-0000-1300-000045000000}"/>
                  </a:ext>
                </a:extLst>
              </p:cNvPr>
              <p:cNvSpPr/>
              <p:nvPr/>
            </p:nvSpPr>
            <p:spPr>
              <a:xfrm>
                <a:off x="4005900" y="1003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0000000-0008-0000-1300-00003B00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598929" cy="262890"/>
              <a:chOff x="0" y="0"/>
              <a:chExt cx="2495550" cy="1095375"/>
            </a:xfrm>
            <a:solidFill>
              <a:srgbClr val="FF3300"/>
            </a:solidFill>
          </p:grpSpPr>
          <p:sp>
            <p:nvSpPr>
              <p:cNvPr id="150" name="Rounded Rectangle 8">
                <a:extLst>
                  <a:ext uri="{FF2B5EF4-FFF2-40B4-BE49-F238E27FC236}">
                    <a16:creationId xmlns:a16="http://schemas.microsoft.com/office/drawing/2014/main" id="{00000000-0008-0000-1300-00003C000000}"/>
                  </a:ext>
                </a:extLst>
              </p:cNvPr>
              <p:cNvSpPr/>
              <p:nvPr/>
            </p:nvSpPr>
            <p:spPr>
              <a:xfrm>
                <a:off x="0" y="213496"/>
                <a:ext cx="2495550" cy="881879"/>
              </a:xfrm>
              <a:prstGeom prst="roundRect">
                <a:avLst>
                  <a:gd name="adj" fmla="val 1913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ZA" sz="1600">
                  <a:effectLst/>
                  <a:latin typeface="Phinster" panose="020B7200000000000000" pitchFamily="34" charset="0"/>
                </a:endParaRPr>
              </a:p>
            </p:txBody>
          </p:sp>
          <p:sp>
            <p:nvSpPr>
              <p:cNvPr id="151" name="Rounded Rectangle 9">
                <a:extLst>
                  <a:ext uri="{FF2B5EF4-FFF2-40B4-BE49-F238E27FC236}">
                    <a16:creationId xmlns:a16="http://schemas.microsoft.com/office/drawing/2014/main" id="{00000000-0008-0000-1300-00003D000000}"/>
                  </a:ext>
                </a:extLst>
              </p:cNvPr>
              <p:cNvSpPr/>
              <p:nvPr/>
            </p:nvSpPr>
            <p:spPr>
              <a:xfrm>
                <a:off x="104679" y="6100"/>
                <a:ext cx="385219" cy="207395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Rounded Rectangle 10">
                <a:extLst>
                  <a:ext uri="{FF2B5EF4-FFF2-40B4-BE49-F238E27FC236}">
                    <a16:creationId xmlns:a16="http://schemas.microsoft.com/office/drawing/2014/main" id="{00000000-0008-0000-1300-00003E000000}"/>
                  </a:ext>
                </a:extLst>
              </p:cNvPr>
              <p:cNvSpPr/>
              <p:nvPr/>
            </p:nvSpPr>
            <p:spPr>
              <a:xfrm>
                <a:off x="732754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Rounded Rectangle 11">
                <a:extLst>
                  <a:ext uri="{FF2B5EF4-FFF2-40B4-BE49-F238E27FC236}">
                    <a16:creationId xmlns:a16="http://schemas.microsoft.com/office/drawing/2014/main" id="{00000000-0008-0000-1300-00003F000000}"/>
                  </a:ext>
                </a:extLst>
              </p:cNvPr>
              <p:cNvSpPr/>
              <p:nvPr/>
            </p:nvSpPr>
            <p:spPr>
              <a:xfrm>
                <a:off x="1360828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Rounded Rectangle 12">
                <a:extLst>
                  <a:ext uri="{FF2B5EF4-FFF2-40B4-BE49-F238E27FC236}">
                    <a16:creationId xmlns:a16="http://schemas.microsoft.com/office/drawing/2014/main" id="{00000000-0008-0000-1300-000040000000}"/>
                  </a:ext>
                </a:extLst>
              </p:cNvPr>
              <p:cNvSpPr/>
              <p:nvPr/>
            </p:nvSpPr>
            <p:spPr>
              <a:xfrm>
                <a:off x="2005652" y="0"/>
                <a:ext cx="385219" cy="213496"/>
              </a:xfrm>
              <a:prstGeom prst="roundRect">
                <a:avLst>
                  <a:gd name="adj" fmla="val 9120"/>
                </a:avLst>
              </a:prstGeom>
              <a:grpFill/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endParaRPr lang="en-ZA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0" name="Callout: Down Arrow 179">
            <a:extLst>
              <a:ext uri="{FF2B5EF4-FFF2-40B4-BE49-F238E27FC236}">
                <a16:creationId xmlns:a16="http://schemas.microsoft.com/office/drawing/2014/main" id="{00000000-0008-0000-1300-00005B000000}"/>
              </a:ext>
            </a:extLst>
          </p:cNvPr>
          <p:cNvSpPr/>
          <p:nvPr/>
        </p:nvSpPr>
        <p:spPr>
          <a:xfrm rot="20180594">
            <a:off x="249816" y="1552577"/>
            <a:ext cx="1181100" cy="1062038"/>
          </a:xfrm>
          <a:prstGeom prst="downArrowCallout">
            <a:avLst>
              <a:gd name="adj1" fmla="val 14473"/>
              <a:gd name="adj2" fmla="val 1842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Horizontal Mat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0000000-0008-0000-1300-00006B000000}"/>
              </a:ext>
            </a:extLst>
          </p:cNvPr>
          <p:cNvCxnSpPr/>
          <p:nvPr/>
        </p:nvCxnSpPr>
        <p:spPr>
          <a:xfrm>
            <a:off x="2629273" y="1362077"/>
            <a:ext cx="0" cy="496252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51005D1-F90F-4312-B82A-DF6A5479FD27}"/>
              </a:ext>
            </a:extLst>
          </p:cNvPr>
          <p:cNvGrpSpPr/>
          <p:nvPr/>
        </p:nvGrpSpPr>
        <p:grpSpPr>
          <a:xfrm rot="10800000">
            <a:off x="1157012" y="4391028"/>
            <a:ext cx="914400" cy="914400"/>
            <a:chOff x="0" y="0"/>
            <a:chExt cx="914400" cy="914400"/>
          </a:xfrm>
        </p:grpSpPr>
        <p:pic>
          <p:nvPicPr>
            <p:cNvPr id="183" name="Graphic 125" descr="User">
              <a:extLst>
                <a:ext uri="{FF2B5EF4-FFF2-40B4-BE49-F238E27FC236}">
                  <a16:creationId xmlns:a16="http://schemas.microsoft.com/office/drawing/2014/main" id="{00000000-0008-0000-1300-00007E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84" name="TextBox 126">
              <a:extLst>
                <a:ext uri="{FF2B5EF4-FFF2-40B4-BE49-F238E27FC236}">
                  <a16:creationId xmlns:a16="http://schemas.microsoft.com/office/drawing/2014/main" id="{00000000-0008-0000-1300-00007F000000}"/>
                </a:ext>
              </a:extLst>
            </p:cNvPr>
            <p:cNvSpPr txBox="1"/>
            <p:nvPr/>
          </p:nvSpPr>
          <p:spPr>
            <a:xfrm>
              <a:off x="133350" y="5429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/>
                <a:t>Player 1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E56C5A8-C674-48BD-B277-16EBB34FAD6F}"/>
              </a:ext>
            </a:extLst>
          </p:cNvPr>
          <p:cNvGrpSpPr/>
          <p:nvPr/>
        </p:nvGrpSpPr>
        <p:grpSpPr>
          <a:xfrm>
            <a:off x="3178406" y="4372021"/>
            <a:ext cx="914400" cy="914400"/>
            <a:chOff x="0" y="0"/>
            <a:chExt cx="914400" cy="914400"/>
          </a:xfrm>
        </p:grpSpPr>
        <p:pic>
          <p:nvPicPr>
            <p:cNvPr id="186" name="Graphic 128" descr="User">
              <a:extLst>
                <a:ext uri="{FF2B5EF4-FFF2-40B4-BE49-F238E27FC236}">
                  <a16:creationId xmlns:a16="http://schemas.microsoft.com/office/drawing/2014/main" id="{00000000-0008-0000-1300-000081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87" name="TextBox 129">
              <a:extLst>
                <a:ext uri="{FF2B5EF4-FFF2-40B4-BE49-F238E27FC236}">
                  <a16:creationId xmlns:a16="http://schemas.microsoft.com/office/drawing/2014/main" id="{00000000-0008-0000-1300-000082000000}"/>
                </a:ext>
              </a:extLst>
            </p:cNvPr>
            <p:cNvSpPr txBox="1"/>
            <p:nvPr/>
          </p:nvSpPr>
          <p:spPr>
            <a:xfrm rot="10800000">
              <a:off x="142875" y="857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100" b="1" dirty="0">
                  <a:solidFill>
                    <a:schemeClr val="bg1"/>
                  </a:solidFill>
                </a:rPr>
                <a:t>Player 2</a:t>
              </a:r>
            </a:p>
          </p:txBody>
        </p:sp>
      </p:grpSp>
      <p:sp>
        <p:nvSpPr>
          <p:cNvPr id="188" name="Callout: Down Arrow 187">
            <a:extLst>
              <a:ext uri="{FF2B5EF4-FFF2-40B4-BE49-F238E27FC236}">
                <a16:creationId xmlns:a16="http://schemas.microsoft.com/office/drawing/2014/main" id="{00000000-0008-0000-1300-000083000000}"/>
              </a:ext>
            </a:extLst>
          </p:cNvPr>
          <p:cNvSpPr/>
          <p:nvPr/>
        </p:nvSpPr>
        <p:spPr>
          <a:xfrm rot="20178471">
            <a:off x="5123120" y="542262"/>
            <a:ext cx="1111250" cy="1019175"/>
          </a:xfrm>
          <a:prstGeom prst="downArrowCallout">
            <a:avLst>
              <a:gd name="adj1" fmla="val 14473"/>
              <a:gd name="adj2" fmla="val 1842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Vertical Mat</a:t>
            </a:r>
          </a:p>
        </p:txBody>
      </p:sp>
      <p:sp>
        <p:nvSpPr>
          <p:cNvPr id="189" name="Right Brace 188">
            <a:extLst>
              <a:ext uri="{FF2B5EF4-FFF2-40B4-BE49-F238E27FC236}">
                <a16:creationId xmlns:a16="http://schemas.microsoft.com/office/drawing/2014/main" id="{00000000-0008-0000-1300-000084000000}"/>
              </a:ext>
            </a:extLst>
          </p:cNvPr>
          <p:cNvSpPr/>
          <p:nvPr/>
        </p:nvSpPr>
        <p:spPr>
          <a:xfrm>
            <a:off x="7287090" y="3193248"/>
            <a:ext cx="419100" cy="2028825"/>
          </a:xfrm>
          <a:prstGeom prst="rightBrace">
            <a:avLst>
              <a:gd name="adj1" fmla="val 25567"/>
              <a:gd name="adj2" fmla="val 51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661398-E036-41FA-AB3E-64AB94387E98}"/>
              </a:ext>
            </a:extLst>
          </p:cNvPr>
          <p:cNvGrpSpPr/>
          <p:nvPr/>
        </p:nvGrpSpPr>
        <p:grpSpPr>
          <a:xfrm>
            <a:off x="7829933" y="5257845"/>
            <a:ext cx="914400" cy="914400"/>
            <a:chOff x="0" y="0"/>
            <a:chExt cx="914400" cy="914400"/>
          </a:xfrm>
          <a:solidFill>
            <a:srgbClr val="00B0F0"/>
          </a:solidFill>
        </p:grpSpPr>
        <p:pic>
          <p:nvPicPr>
            <p:cNvPr id="103" name="Graphic 44" descr="User">
              <a:extLst>
                <a:ext uri="{FF2B5EF4-FFF2-40B4-BE49-F238E27FC236}">
                  <a16:creationId xmlns:a16="http://schemas.microsoft.com/office/drawing/2014/main" id="{8B08F7F7-C08C-4499-AA1E-B8F481EF2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" cy="914400"/>
            </a:xfrm>
            <a:prstGeom prst="rect">
              <a:avLst/>
            </a:prstGeom>
          </p:spPr>
        </p:pic>
        <p:sp>
          <p:nvSpPr>
            <p:cNvPr id="104" name="TextBox 45">
              <a:extLst>
                <a:ext uri="{FF2B5EF4-FFF2-40B4-BE49-F238E27FC236}">
                  <a16:creationId xmlns:a16="http://schemas.microsoft.com/office/drawing/2014/main" id="{A83FAD2E-C969-4357-AF30-08E17C37BB3C}"/>
                </a:ext>
              </a:extLst>
            </p:cNvPr>
            <p:cNvSpPr txBox="1"/>
            <p:nvPr/>
          </p:nvSpPr>
          <p:spPr>
            <a:xfrm rot="10800000">
              <a:off x="142875" y="85725"/>
              <a:ext cx="65722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b="1" dirty="0">
                  <a:solidFill>
                    <a:schemeClr val="tx1"/>
                  </a:solidFill>
                </a:rPr>
                <a:t>Player </a:t>
              </a:r>
              <a:r>
                <a:rPr lang="en-ZA" sz="11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C144744-FBB5-4F3B-AF11-5962E72076D4}"/>
              </a:ext>
            </a:extLst>
          </p:cNvPr>
          <p:cNvCxnSpPr>
            <a:cxnSpLocks/>
          </p:cNvCxnSpPr>
          <p:nvPr/>
        </p:nvCxnSpPr>
        <p:spPr>
          <a:xfrm>
            <a:off x="6044060" y="2144686"/>
            <a:ext cx="0" cy="316670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4C1A519-1BD5-4B77-975B-0B9E42749DB6}"/>
              </a:ext>
            </a:extLst>
          </p:cNvPr>
          <p:cNvCxnSpPr>
            <a:cxnSpLocks/>
          </p:cNvCxnSpPr>
          <p:nvPr/>
        </p:nvCxnSpPr>
        <p:spPr>
          <a:xfrm>
            <a:off x="8226418" y="4249209"/>
            <a:ext cx="0" cy="105699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6" name="Right Brace 105">
            <a:extLst>
              <a:ext uri="{FF2B5EF4-FFF2-40B4-BE49-F238E27FC236}">
                <a16:creationId xmlns:a16="http://schemas.microsoft.com/office/drawing/2014/main" id="{619E31D2-4A25-41EF-BE7E-AD4A5E26819E}"/>
              </a:ext>
            </a:extLst>
          </p:cNvPr>
          <p:cNvSpPr/>
          <p:nvPr/>
        </p:nvSpPr>
        <p:spPr>
          <a:xfrm rot="10800000">
            <a:off x="6594994" y="1173132"/>
            <a:ext cx="419100" cy="2028825"/>
          </a:xfrm>
          <a:prstGeom prst="rightBrace">
            <a:avLst>
              <a:gd name="adj1" fmla="val 25567"/>
              <a:gd name="adj2" fmla="val 51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7DAC78-D481-4A94-BBFD-4CB169512D1D}"/>
              </a:ext>
            </a:extLst>
          </p:cNvPr>
          <p:cNvCxnSpPr>
            <a:cxnSpLocks/>
          </p:cNvCxnSpPr>
          <p:nvPr/>
        </p:nvCxnSpPr>
        <p:spPr>
          <a:xfrm>
            <a:off x="6044060" y="2144686"/>
            <a:ext cx="50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D195F70-8222-43CF-885D-690C3BCB2DC5}"/>
              </a:ext>
            </a:extLst>
          </p:cNvPr>
          <p:cNvCxnSpPr>
            <a:cxnSpLocks/>
          </p:cNvCxnSpPr>
          <p:nvPr/>
        </p:nvCxnSpPr>
        <p:spPr>
          <a:xfrm>
            <a:off x="7768106" y="4225914"/>
            <a:ext cx="504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4" name="Right Brace 113">
            <a:extLst>
              <a:ext uri="{FF2B5EF4-FFF2-40B4-BE49-F238E27FC236}">
                <a16:creationId xmlns:a16="http://schemas.microsoft.com/office/drawing/2014/main" id="{B1E01F6C-7ED6-410D-8ED7-8931D21B331D}"/>
              </a:ext>
            </a:extLst>
          </p:cNvPr>
          <p:cNvSpPr/>
          <p:nvPr/>
        </p:nvSpPr>
        <p:spPr>
          <a:xfrm rot="5400000">
            <a:off x="3446968" y="3240061"/>
            <a:ext cx="419100" cy="2028825"/>
          </a:xfrm>
          <a:prstGeom prst="rightBrace">
            <a:avLst>
              <a:gd name="adj1" fmla="val 25567"/>
              <a:gd name="adj2" fmla="val 51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sp>
        <p:nvSpPr>
          <p:cNvPr id="115" name="Right Brace 114">
            <a:extLst>
              <a:ext uri="{FF2B5EF4-FFF2-40B4-BE49-F238E27FC236}">
                <a16:creationId xmlns:a16="http://schemas.microsoft.com/office/drawing/2014/main" id="{FA781914-2CA0-4C8E-A984-1910A851492A}"/>
              </a:ext>
            </a:extLst>
          </p:cNvPr>
          <p:cNvSpPr/>
          <p:nvPr/>
        </p:nvSpPr>
        <p:spPr>
          <a:xfrm rot="5400000">
            <a:off x="1413367" y="3235298"/>
            <a:ext cx="419100" cy="2028825"/>
          </a:xfrm>
          <a:prstGeom prst="rightBrace">
            <a:avLst>
              <a:gd name="adj1" fmla="val 25567"/>
              <a:gd name="adj2" fmla="val 51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97F978EB-A776-416A-B6D4-8624B5B62E2A}"/>
              </a:ext>
            </a:extLst>
          </p:cNvPr>
          <p:cNvSpPr txBox="1">
            <a:spLocks/>
          </p:cNvSpPr>
          <p:nvPr/>
        </p:nvSpPr>
        <p:spPr>
          <a:xfrm>
            <a:off x="1643985" y="1261587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2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Partners – Same Side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E131D28E-1FEA-49B2-BB2E-D619EB2349E4}"/>
              </a:ext>
            </a:extLst>
          </p:cNvPr>
          <p:cNvSpPr txBox="1">
            <a:spLocks/>
          </p:cNvSpPr>
          <p:nvPr/>
        </p:nvSpPr>
        <p:spPr>
          <a:xfrm>
            <a:off x="509799" y="207433"/>
            <a:ext cx="3331102" cy="571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Crossing the B-Line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566172A-3746-45DD-B9CB-E500A591D471}"/>
              </a:ext>
            </a:extLst>
          </p:cNvPr>
          <p:cNvGrpSpPr>
            <a:grpSpLocks noChangeAspect="1"/>
          </p:cNvGrpSpPr>
          <p:nvPr/>
        </p:nvGrpSpPr>
        <p:grpSpPr>
          <a:xfrm>
            <a:off x="2106751" y="675727"/>
            <a:ext cx="442468" cy="188059"/>
            <a:chOff x="104775" y="1275358"/>
            <a:chExt cx="2495550" cy="1095375"/>
          </a:xfrm>
          <a:noFill/>
        </p:grpSpPr>
        <p:sp>
          <p:nvSpPr>
            <p:cNvPr id="117" name="Rounded Rectangle 28">
              <a:extLst>
                <a:ext uri="{FF2B5EF4-FFF2-40B4-BE49-F238E27FC236}">
                  <a16:creationId xmlns:a16="http://schemas.microsoft.com/office/drawing/2014/main" id="{C7081614-7635-4A68-8CF3-227A418DEF5C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18" name="Rounded Rectangle 29">
              <a:extLst>
                <a:ext uri="{FF2B5EF4-FFF2-40B4-BE49-F238E27FC236}">
                  <a16:creationId xmlns:a16="http://schemas.microsoft.com/office/drawing/2014/main" id="{E5415516-A1F8-40F1-84D5-DA67A3E198E3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ounded Rectangle 30">
              <a:extLst>
                <a:ext uri="{FF2B5EF4-FFF2-40B4-BE49-F238E27FC236}">
                  <a16:creationId xmlns:a16="http://schemas.microsoft.com/office/drawing/2014/main" id="{D0FF62F1-9CE3-4E6A-B6D0-7FDCA7A68492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Rounded Rectangle 31">
              <a:extLst>
                <a:ext uri="{FF2B5EF4-FFF2-40B4-BE49-F238E27FC236}">
                  <a16:creationId xmlns:a16="http://schemas.microsoft.com/office/drawing/2014/main" id="{8F7C04AA-B36B-477C-BFAA-F63DFAE08345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Rounded Rectangle 32">
              <a:extLst>
                <a:ext uri="{FF2B5EF4-FFF2-40B4-BE49-F238E27FC236}">
                  <a16:creationId xmlns:a16="http://schemas.microsoft.com/office/drawing/2014/main" id="{84F455E9-95F2-4484-A185-A3FBA1B44364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790A46-953E-44A0-9947-0202CEC76F81}"/>
              </a:ext>
            </a:extLst>
          </p:cNvPr>
          <p:cNvGrpSpPr>
            <a:grpSpLocks noChangeAspect="1"/>
          </p:cNvGrpSpPr>
          <p:nvPr/>
        </p:nvGrpSpPr>
        <p:grpSpPr>
          <a:xfrm>
            <a:off x="3256826" y="151072"/>
            <a:ext cx="442468" cy="188059"/>
            <a:chOff x="104775" y="1275358"/>
            <a:chExt cx="2495550" cy="1095375"/>
          </a:xfrm>
          <a:noFill/>
        </p:grpSpPr>
        <p:sp>
          <p:nvSpPr>
            <p:cNvPr id="123" name="Rounded Rectangle 28">
              <a:extLst>
                <a:ext uri="{FF2B5EF4-FFF2-40B4-BE49-F238E27FC236}">
                  <a16:creationId xmlns:a16="http://schemas.microsoft.com/office/drawing/2014/main" id="{BBB4A257-7B14-472A-BE49-6F2B08E0E08A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24" name="Rounded Rectangle 29">
              <a:extLst>
                <a:ext uri="{FF2B5EF4-FFF2-40B4-BE49-F238E27FC236}">
                  <a16:creationId xmlns:a16="http://schemas.microsoft.com/office/drawing/2014/main" id="{FE86DC73-E5AC-4C4D-8FF3-29D5BD4AC2F1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Rounded Rectangle 30">
              <a:extLst>
                <a:ext uri="{FF2B5EF4-FFF2-40B4-BE49-F238E27FC236}">
                  <a16:creationId xmlns:a16="http://schemas.microsoft.com/office/drawing/2014/main" id="{55A20BAD-7021-4566-A718-38B925CA398C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Rounded Rectangle 31">
              <a:extLst>
                <a:ext uri="{FF2B5EF4-FFF2-40B4-BE49-F238E27FC236}">
                  <a16:creationId xmlns:a16="http://schemas.microsoft.com/office/drawing/2014/main" id="{B413F764-6F18-4656-8E0D-A8595F51FB3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Rounded Rectangle 32">
              <a:extLst>
                <a:ext uri="{FF2B5EF4-FFF2-40B4-BE49-F238E27FC236}">
                  <a16:creationId xmlns:a16="http://schemas.microsoft.com/office/drawing/2014/main" id="{687C161A-8B19-4E04-9705-6BD320069AED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296907B-4CD2-460A-9936-8CE3AB2D500D}"/>
              </a:ext>
            </a:extLst>
          </p:cNvPr>
          <p:cNvGrpSpPr>
            <a:grpSpLocks noChangeAspect="1"/>
          </p:cNvGrpSpPr>
          <p:nvPr/>
        </p:nvGrpSpPr>
        <p:grpSpPr>
          <a:xfrm>
            <a:off x="1043259" y="178433"/>
            <a:ext cx="442468" cy="188059"/>
            <a:chOff x="104775" y="1275358"/>
            <a:chExt cx="2495550" cy="1095375"/>
          </a:xfrm>
          <a:noFill/>
        </p:grpSpPr>
        <p:sp>
          <p:nvSpPr>
            <p:cNvPr id="129" name="Rounded Rectangle 28">
              <a:extLst>
                <a:ext uri="{FF2B5EF4-FFF2-40B4-BE49-F238E27FC236}">
                  <a16:creationId xmlns:a16="http://schemas.microsoft.com/office/drawing/2014/main" id="{3642A9C8-FE77-4D7C-8322-C0FD2CFBED98}"/>
                </a:ext>
              </a:extLst>
            </p:cNvPr>
            <p:cNvSpPr/>
            <p:nvPr/>
          </p:nvSpPr>
          <p:spPr>
            <a:xfrm>
              <a:off x="104775" y="1488854"/>
              <a:ext cx="2495550" cy="881879"/>
            </a:xfrm>
            <a:prstGeom prst="roundRect">
              <a:avLst>
                <a:gd name="adj" fmla="val 191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600" b="1">
                <a:effectLst/>
                <a:latin typeface="Phinster" panose="020B7200000000000000" pitchFamily="34" charset="0"/>
              </a:endParaRPr>
            </a:p>
          </p:txBody>
        </p:sp>
        <p:sp>
          <p:nvSpPr>
            <p:cNvPr id="130" name="Rounded Rectangle 29">
              <a:extLst>
                <a:ext uri="{FF2B5EF4-FFF2-40B4-BE49-F238E27FC236}">
                  <a16:creationId xmlns:a16="http://schemas.microsoft.com/office/drawing/2014/main" id="{B3E143F2-291D-4CFD-9CC3-8219E70371BB}"/>
                </a:ext>
              </a:extLst>
            </p:cNvPr>
            <p:cNvSpPr/>
            <p:nvPr/>
          </p:nvSpPr>
          <p:spPr>
            <a:xfrm>
              <a:off x="209454" y="1281458"/>
              <a:ext cx="385219" cy="207395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Rounded Rectangle 30">
              <a:extLst>
                <a:ext uri="{FF2B5EF4-FFF2-40B4-BE49-F238E27FC236}">
                  <a16:creationId xmlns:a16="http://schemas.microsoft.com/office/drawing/2014/main" id="{2E5EA14A-1A45-4548-8731-C59FDD74256E}"/>
                </a:ext>
              </a:extLst>
            </p:cNvPr>
            <p:cNvSpPr/>
            <p:nvPr/>
          </p:nvSpPr>
          <p:spPr>
            <a:xfrm>
              <a:off x="837529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ounded Rectangle 31">
              <a:extLst>
                <a:ext uri="{FF2B5EF4-FFF2-40B4-BE49-F238E27FC236}">
                  <a16:creationId xmlns:a16="http://schemas.microsoft.com/office/drawing/2014/main" id="{4F5CA3E0-A6AB-47D2-988F-1D795A8648A6}"/>
                </a:ext>
              </a:extLst>
            </p:cNvPr>
            <p:cNvSpPr/>
            <p:nvPr/>
          </p:nvSpPr>
          <p:spPr>
            <a:xfrm>
              <a:off x="1465603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ounded Rectangle 32">
              <a:extLst>
                <a:ext uri="{FF2B5EF4-FFF2-40B4-BE49-F238E27FC236}">
                  <a16:creationId xmlns:a16="http://schemas.microsoft.com/office/drawing/2014/main" id="{7E0B0ECA-63F4-441C-BFCC-0B8D3CECAEF2}"/>
                </a:ext>
              </a:extLst>
            </p:cNvPr>
            <p:cNvSpPr/>
            <p:nvPr/>
          </p:nvSpPr>
          <p:spPr>
            <a:xfrm>
              <a:off x="2110427" y="1275358"/>
              <a:ext cx="385219" cy="213496"/>
            </a:xfrm>
            <a:prstGeom prst="roundRect">
              <a:avLst>
                <a:gd name="adj" fmla="val 9120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/>
              <a:endParaRPr lang="en-ZA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B2665076-B53F-4A06-BC0A-FB6167A05F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8" y="6073055"/>
            <a:ext cx="582741" cy="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25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1038</Words>
  <Application>Microsoft Office PowerPoint</Application>
  <PresentationFormat>On-screen Show (4:3)</PresentationFormat>
  <Paragraphs>310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Phinster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Memory</vt:lpstr>
      <vt:lpstr>Drop all the bricks in one go - from 20cm above the Red line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Hutcheson</dc:creator>
  <cp:lastModifiedBy>Brent Hutcheson</cp:lastModifiedBy>
  <cp:revision>401</cp:revision>
  <cp:lastPrinted>2014-02-27T13:00:09Z</cp:lastPrinted>
  <dcterms:created xsi:type="dcterms:W3CDTF">2014-02-19T14:55:27Z</dcterms:created>
  <dcterms:modified xsi:type="dcterms:W3CDTF">2017-09-14T12:46:54Z</dcterms:modified>
</cp:coreProperties>
</file>